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97" r:id="rId3"/>
    <p:sldId id="296" r:id="rId4"/>
    <p:sldId id="303" r:id="rId5"/>
    <p:sldId id="301" r:id="rId6"/>
    <p:sldId id="304" r:id="rId7"/>
    <p:sldId id="305" r:id="rId8"/>
    <p:sldId id="306" r:id="rId9"/>
    <p:sldId id="292" r:id="rId10"/>
    <p:sldId id="311" r:id="rId11"/>
    <p:sldId id="302" r:id="rId12"/>
    <p:sldId id="295" r:id="rId13"/>
    <p:sldId id="294" r:id="rId14"/>
    <p:sldId id="293" r:id="rId15"/>
    <p:sldId id="308" r:id="rId16"/>
    <p:sldId id="307" r:id="rId17"/>
    <p:sldId id="309" r:id="rId18"/>
    <p:sldId id="310" r:id="rId19"/>
    <p:sldId id="313" r:id="rId20"/>
    <p:sldId id="315" r:id="rId21"/>
    <p:sldId id="314" r:id="rId22"/>
    <p:sldId id="312" r:id="rId23"/>
    <p:sldId id="316" r:id="rId24"/>
    <p:sldId id="319" r:id="rId25"/>
    <p:sldId id="323" r:id="rId26"/>
    <p:sldId id="318" r:id="rId27"/>
    <p:sldId id="320" r:id="rId28"/>
    <p:sldId id="325" r:id="rId29"/>
    <p:sldId id="326" r:id="rId30"/>
    <p:sldId id="327" r:id="rId31"/>
    <p:sldId id="324" r:id="rId32"/>
    <p:sldId id="328" r:id="rId33"/>
    <p:sldId id="321" r:id="rId34"/>
    <p:sldId id="330" r:id="rId35"/>
    <p:sldId id="331" r:id="rId36"/>
    <p:sldId id="329" r:id="rId37"/>
    <p:sldId id="361" r:id="rId38"/>
    <p:sldId id="334" r:id="rId39"/>
    <p:sldId id="339" r:id="rId40"/>
    <p:sldId id="340" r:id="rId41"/>
    <p:sldId id="338" r:id="rId42"/>
    <p:sldId id="335" r:id="rId43"/>
    <p:sldId id="337" r:id="rId44"/>
    <p:sldId id="341" r:id="rId45"/>
    <p:sldId id="342" r:id="rId46"/>
    <p:sldId id="343" r:id="rId47"/>
    <p:sldId id="348" r:id="rId48"/>
    <p:sldId id="347" r:id="rId49"/>
    <p:sldId id="345" r:id="rId50"/>
    <p:sldId id="344" r:id="rId51"/>
    <p:sldId id="350" r:id="rId52"/>
    <p:sldId id="351" r:id="rId53"/>
    <p:sldId id="336" r:id="rId54"/>
    <p:sldId id="333" r:id="rId55"/>
    <p:sldId id="352" r:id="rId56"/>
    <p:sldId id="353" r:id="rId57"/>
    <p:sldId id="354" r:id="rId58"/>
    <p:sldId id="355" r:id="rId59"/>
    <p:sldId id="349" r:id="rId60"/>
    <p:sldId id="356" r:id="rId61"/>
    <p:sldId id="360" r:id="rId62"/>
    <p:sldId id="359" r:id="rId63"/>
    <p:sldId id="362" r:id="rId64"/>
    <p:sldId id="363" r:id="rId65"/>
    <p:sldId id="364" r:id="rId66"/>
    <p:sldId id="365" r:id="rId67"/>
    <p:sldId id="366" r:id="rId68"/>
    <p:sldId id="367" r:id="rId69"/>
    <p:sldId id="368" r:id="rId70"/>
    <p:sldId id="369" r:id="rId71"/>
    <p:sldId id="370" r:id="rId72"/>
    <p:sldId id="372" r:id="rId73"/>
    <p:sldId id="375" r:id="rId74"/>
    <p:sldId id="377" r:id="rId75"/>
    <p:sldId id="388" r:id="rId76"/>
    <p:sldId id="381" r:id="rId77"/>
    <p:sldId id="382" r:id="rId78"/>
    <p:sldId id="389" r:id="rId79"/>
    <p:sldId id="379" r:id="rId80"/>
    <p:sldId id="383" r:id="rId81"/>
    <p:sldId id="384" r:id="rId82"/>
    <p:sldId id="385" r:id="rId83"/>
    <p:sldId id="386" r:id="rId84"/>
    <p:sldId id="387" r:id="rId85"/>
    <p:sldId id="390" r:id="rId86"/>
    <p:sldId id="391" r:id="rId87"/>
    <p:sldId id="393" r:id="rId88"/>
    <p:sldId id="394" r:id="rId89"/>
    <p:sldId id="395" r:id="rId90"/>
    <p:sldId id="397" r:id="rId91"/>
    <p:sldId id="398" r:id="rId92"/>
    <p:sldId id="399" r:id="rId93"/>
    <p:sldId id="401" r:id="rId94"/>
    <p:sldId id="403" r:id="rId95"/>
    <p:sldId id="400" r:id="rId96"/>
    <p:sldId id="404" r:id="rId97"/>
    <p:sldId id="392" r:id="rId98"/>
    <p:sldId id="405" r:id="rId99"/>
    <p:sldId id="407" r:id="rId100"/>
    <p:sldId id="406" r:id="rId101"/>
    <p:sldId id="409" r:id="rId102"/>
    <p:sldId id="411" r:id="rId103"/>
    <p:sldId id="427" r:id="rId104"/>
    <p:sldId id="410" r:id="rId105"/>
    <p:sldId id="413" r:id="rId106"/>
    <p:sldId id="412" r:id="rId107"/>
    <p:sldId id="415" r:id="rId108"/>
    <p:sldId id="416" r:id="rId109"/>
    <p:sldId id="418" r:id="rId110"/>
    <p:sldId id="419" r:id="rId111"/>
    <p:sldId id="420" r:id="rId112"/>
    <p:sldId id="421" r:id="rId113"/>
    <p:sldId id="422" r:id="rId114"/>
    <p:sldId id="423" r:id="rId115"/>
    <p:sldId id="424" r:id="rId116"/>
    <p:sldId id="425" r:id="rId117"/>
    <p:sldId id="426"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EFE15-C427-9D4F-BE57-B5037E7F2487}" v="210" dt="2024-03-19T01:25:47.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p:restoredTop sz="94572"/>
  </p:normalViewPr>
  <p:slideViewPr>
    <p:cSldViewPr snapToGrid="0">
      <p:cViewPr varScale="1">
        <p:scale>
          <a:sx n="102" d="100"/>
          <a:sy n="102" d="100"/>
        </p:scale>
        <p:origin x="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yush Bagla" userId="cf30dbe3-0c9f-4e21-93b8-77a0fa7f4566" providerId="ADAL" clId="{16FEFE15-C427-9D4F-BE57-B5037E7F2487}"/>
    <pc:docChg chg="undo redo custSel addSld delSld modSld sldOrd">
      <pc:chgData name="Piyush Bagla" userId="cf30dbe3-0c9f-4e21-93b8-77a0fa7f4566" providerId="ADAL" clId="{16FEFE15-C427-9D4F-BE57-B5037E7F2487}" dt="2024-03-19T01:28:47.368" v="6340" actId="14100"/>
      <pc:docMkLst>
        <pc:docMk/>
      </pc:docMkLst>
      <pc:sldChg chg="delSp modSp mod">
        <pc:chgData name="Piyush Bagla" userId="cf30dbe3-0c9f-4e21-93b8-77a0fa7f4566" providerId="ADAL" clId="{16FEFE15-C427-9D4F-BE57-B5037E7F2487}" dt="2024-03-08T13:44:40.150" v="3256" actId="27636"/>
        <pc:sldMkLst>
          <pc:docMk/>
          <pc:sldMk cId="1167871046" sldId="256"/>
        </pc:sldMkLst>
        <pc:spChg chg="mod">
          <ac:chgData name="Piyush Bagla" userId="cf30dbe3-0c9f-4e21-93b8-77a0fa7f4566" providerId="ADAL" clId="{16FEFE15-C427-9D4F-BE57-B5037E7F2487}" dt="2024-03-08T13:44:40.150" v="3256" actId="27636"/>
          <ac:spMkLst>
            <pc:docMk/>
            <pc:sldMk cId="1167871046" sldId="256"/>
            <ac:spMk id="2" creationId="{00AD9C4F-CA80-A99D-1007-4A6D7CC2EF5A}"/>
          </ac:spMkLst>
        </pc:spChg>
        <pc:spChg chg="mod">
          <ac:chgData name="Piyush Bagla" userId="cf30dbe3-0c9f-4e21-93b8-77a0fa7f4566" providerId="ADAL" clId="{16FEFE15-C427-9D4F-BE57-B5037E7F2487}" dt="2024-03-08T13:06:05.068" v="3250" actId="14100"/>
          <ac:spMkLst>
            <pc:docMk/>
            <pc:sldMk cId="1167871046" sldId="256"/>
            <ac:spMk id="3" creationId="{D259E29C-422D-D865-7B4A-21BD12B9CA88}"/>
          </ac:spMkLst>
        </pc:spChg>
        <pc:picChg chg="del">
          <ac:chgData name="Piyush Bagla" userId="cf30dbe3-0c9f-4e21-93b8-77a0fa7f4566" providerId="ADAL" clId="{16FEFE15-C427-9D4F-BE57-B5037E7F2487}" dt="2024-03-08T13:06:10.031" v="3251" actId="478"/>
          <ac:picMkLst>
            <pc:docMk/>
            <pc:sldMk cId="1167871046" sldId="256"/>
            <ac:picMk id="1026" creationId="{3FAE2ED1-97C3-B32A-C2D7-14F66019716C}"/>
          </ac:picMkLst>
        </pc:picChg>
      </pc:sldChg>
      <pc:sldChg chg="mod modShow">
        <pc:chgData name="Piyush Bagla" userId="cf30dbe3-0c9f-4e21-93b8-77a0fa7f4566" providerId="ADAL" clId="{16FEFE15-C427-9D4F-BE57-B5037E7F2487}" dt="2024-03-05T09:44:05.104" v="1501" actId="729"/>
        <pc:sldMkLst>
          <pc:docMk/>
          <pc:sldMk cId="3238004024" sldId="301"/>
        </pc:sldMkLst>
      </pc:sldChg>
      <pc:sldChg chg="addSp modSp mod">
        <pc:chgData name="Piyush Bagla" userId="cf30dbe3-0c9f-4e21-93b8-77a0fa7f4566" providerId="ADAL" clId="{16FEFE15-C427-9D4F-BE57-B5037E7F2487}" dt="2024-03-05T09:42:30.317" v="1498" actId="14100"/>
        <pc:sldMkLst>
          <pc:docMk/>
          <pc:sldMk cId="3153110797" sldId="312"/>
        </pc:sldMkLst>
        <pc:spChg chg="mod">
          <ac:chgData name="Piyush Bagla" userId="cf30dbe3-0c9f-4e21-93b8-77a0fa7f4566" providerId="ADAL" clId="{16FEFE15-C427-9D4F-BE57-B5037E7F2487}" dt="2024-03-05T09:42:20.660" v="1495" actId="404"/>
          <ac:spMkLst>
            <pc:docMk/>
            <pc:sldMk cId="3153110797" sldId="312"/>
            <ac:spMk id="3" creationId="{6182FD83-ABB6-7E65-6A9F-1B6D95844413}"/>
          </ac:spMkLst>
        </pc:spChg>
        <pc:spChg chg="add mod">
          <ac:chgData name="Piyush Bagla" userId="cf30dbe3-0c9f-4e21-93b8-77a0fa7f4566" providerId="ADAL" clId="{16FEFE15-C427-9D4F-BE57-B5037E7F2487}" dt="2024-03-05T09:42:30.317" v="1498" actId="14100"/>
          <ac:spMkLst>
            <pc:docMk/>
            <pc:sldMk cId="3153110797" sldId="312"/>
            <ac:spMk id="7" creationId="{926313BA-BAF9-5787-08F2-30ACAC37FBFD}"/>
          </ac:spMkLst>
        </pc:spChg>
      </pc:sldChg>
      <pc:sldChg chg="del mod modShow">
        <pc:chgData name="Piyush Bagla" userId="cf30dbe3-0c9f-4e21-93b8-77a0fa7f4566" providerId="ADAL" clId="{16FEFE15-C427-9D4F-BE57-B5037E7F2487}" dt="2024-03-05T09:42:51.541" v="1500" actId="2696"/>
        <pc:sldMkLst>
          <pc:docMk/>
          <pc:sldMk cId="883016568" sldId="317"/>
        </pc:sldMkLst>
      </pc:sldChg>
      <pc:sldChg chg="modSp mod">
        <pc:chgData name="Piyush Bagla" userId="cf30dbe3-0c9f-4e21-93b8-77a0fa7f4566" providerId="ADAL" clId="{16FEFE15-C427-9D4F-BE57-B5037E7F2487}" dt="2024-02-29T02:37:32.976" v="952" actId="20577"/>
        <pc:sldMkLst>
          <pc:docMk/>
          <pc:sldMk cId="1998797856" sldId="321"/>
        </pc:sldMkLst>
        <pc:spChg chg="mod">
          <ac:chgData name="Piyush Bagla" userId="cf30dbe3-0c9f-4e21-93b8-77a0fa7f4566" providerId="ADAL" clId="{16FEFE15-C427-9D4F-BE57-B5037E7F2487}" dt="2024-02-29T02:37:32.976" v="952" actId="20577"/>
          <ac:spMkLst>
            <pc:docMk/>
            <pc:sldMk cId="1998797856" sldId="321"/>
            <ac:spMk id="3" creationId="{968CDD92-B9EC-6368-18EB-E1CDEB671ED8}"/>
          </ac:spMkLst>
        </pc:spChg>
      </pc:sldChg>
      <pc:sldChg chg="addSp modSp mod">
        <pc:chgData name="Piyush Bagla" userId="cf30dbe3-0c9f-4e21-93b8-77a0fa7f4566" providerId="ADAL" clId="{16FEFE15-C427-9D4F-BE57-B5037E7F2487}" dt="2024-03-08T13:04:03.123" v="3233" actId="207"/>
        <pc:sldMkLst>
          <pc:docMk/>
          <pc:sldMk cId="485829597" sldId="325"/>
        </pc:sldMkLst>
        <pc:spChg chg="add mod">
          <ac:chgData name="Piyush Bagla" userId="cf30dbe3-0c9f-4e21-93b8-77a0fa7f4566" providerId="ADAL" clId="{16FEFE15-C427-9D4F-BE57-B5037E7F2487}" dt="2024-03-08T13:04:03.123" v="3233" actId="207"/>
          <ac:spMkLst>
            <pc:docMk/>
            <pc:sldMk cId="485829597" sldId="325"/>
            <ac:spMk id="4" creationId="{F1C876C7-4E81-7D4D-154F-BAC34EAD9FCB}"/>
          </ac:spMkLst>
        </pc:spChg>
      </pc:sldChg>
      <pc:sldChg chg="addSp modSp">
        <pc:chgData name="Piyush Bagla" userId="cf30dbe3-0c9f-4e21-93b8-77a0fa7f4566" providerId="ADAL" clId="{16FEFE15-C427-9D4F-BE57-B5037E7F2487}" dt="2024-03-08T13:04:10.586" v="3234"/>
        <pc:sldMkLst>
          <pc:docMk/>
          <pc:sldMk cId="2115872243" sldId="326"/>
        </pc:sldMkLst>
        <pc:spChg chg="add mod">
          <ac:chgData name="Piyush Bagla" userId="cf30dbe3-0c9f-4e21-93b8-77a0fa7f4566" providerId="ADAL" clId="{16FEFE15-C427-9D4F-BE57-B5037E7F2487}" dt="2024-03-08T13:04:10.586" v="3234"/>
          <ac:spMkLst>
            <pc:docMk/>
            <pc:sldMk cId="2115872243" sldId="326"/>
            <ac:spMk id="3" creationId="{FEAC399D-BF7F-4329-4319-DE7FA835AA12}"/>
          </ac:spMkLst>
        </pc:spChg>
      </pc:sldChg>
      <pc:sldChg chg="addSp modSp">
        <pc:chgData name="Piyush Bagla" userId="cf30dbe3-0c9f-4e21-93b8-77a0fa7f4566" providerId="ADAL" clId="{16FEFE15-C427-9D4F-BE57-B5037E7F2487}" dt="2024-03-08T13:04:12.669" v="3235"/>
        <pc:sldMkLst>
          <pc:docMk/>
          <pc:sldMk cId="504049464" sldId="327"/>
        </pc:sldMkLst>
        <pc:spChg chg="add mod">
          <ac:chgData name="Piyush Bagla" userId="cf30dbe3-0c9f-4e21-93b8-77a0fa7f4566" providerId="ADAL" clId="{16FEFE15-C427-9D4F-BE57-B5037E7F2487}" dt="2024-03-08T13:04:12.669" v="3235"/>
          <ac:spMkLst>
            <pc:docMk/>
            <pc:sldMk cId="504049464" sldId="327"/>
            <ac:spMk id="2" creationId="{0540DF9C-6F61-9F32-5F23-42814673CA2B}"/>
          </ac:spMkLst>
        </pc:spChg>
      </pc:sldChg>
      <pc:sldChg chg="del mod modShow">
        <pc:chgData name="Piyush Bagla" userId="cf30dbe3-0c9f-4e21-93b8-77a0fa7f4566" providerId="ADAL" clId="{16FEFE15-C427-9D4F-BE57-B5037E7F2487}" dt="2024-03-05T09:42:36.814" v="1499" actId="2696"/>
        <pc:sldMkLst>
          <pc:docMk/>
          <pc:sldMk cId="2781538937" sldId="332"/>
        </pc:sldMkLst>
      </pc:sldChg>
      <pc:sldChg chg="modSp mod ord">
        <pc:chgData name="Piyush Bagla" userId="cf30dbe3-0c9f-4e21-93b8-77a0fa7f4566" providerId="ADAL" clId="{16FEFE15-C427-9D4F-BE57-B5037E7F2487}" dt="2024-03-05T09:47:17.873" v="1503" actId="108"/>
        <pc:sldMkLst>
          <pc:docMk/>
          <pc:sldMk cId="3050727756" sldId="333"/>
        </pc:sldMkLst>
        <pc:spChg chg="mod">
          <ac:chgData name="Piyush Bagla" userId="cf30dbe3-0c9f-4e21-93b8-77a0fa7f4566" providerId="ADAL" clId="{16FEFE15-C427-9D4F-BE57-B5037E7F2487}" dt="2024-03-05T09:47:17.873" v="1503" actId="108"/>
          <ac:spMkLst>
            <pc:docMk/>
            <pc:sldMk cId="3050727756" sldId="333"/>
            <ac:spMk id="2" creationId="{38EFD393-6777-B311-DC94-64399C1A1124}"/>
          </ac:spMkLst>
        </pc:spChg>
      </pc:sldChg>
      <pc:sldChg chg="modSp mod ord">
        <pc:chgData name="Piyush Bagla" userId="cf30dbe3-0c9f-4e21-93b8-77a0fa7f4566" providerId="ADAL" clId="{16FEFE15-C427-9D4F-BE57-B5037E7F2487}" dt="2024-03-05T09:47:12.203" v="1502" actId="108"/>
        <pc:sldMkLst>
          <pc:docMk/>
          <pc:sldMk cId="1725794983" sldId="336"/>
        </pc:sldMkLst>
        <pc:spChg chg="mod">
          <ac:chgData name="Piyush Bagla" userId="cf30dbe3-0c9f-4e21-93b8-77a0fa7f4566" providerId="ADAL" clId="{16FEFE15-C427-9D4F-BE57-B5037E7F2487}" dt="2024-03-05T09:47:12.203" v="1502" actId="108"/>
          <ac:spMkLst>
            <pc:docMk/>
            <pc:sldMk cId="1725794983" sldId="336"/>
            <ac:spMk id="2" creationId="{38EFD393-6777-B311-DC94-64399C1A1124}"/>
          </ac:spMkLst>
        </pc:spChg>
      </pc:sldChg>
      <pc:sldChg chg="modSp add mod">
        <pc:chgData name="Piyush Bagla" userId="cf30dbe3-0c9f-4e21-93b8-77a0fa7f4566" providerId="ADAL" clId="{16FEFE15-C427-9D4F-BE57-B5037E7F2487}" dt="2024-02-27T14:44:18.445" v="57" actId="1076"/>
        <pc:sldMkLst>
          <pc:docMk/>
          <pc:sldMk cId="2497903840" sldId="341"/>
        </pc:sldMkLst>
        <pc:spChg chg="mod">
          <ac:chgData name="Piyush Bagla" userId="cf30dbe3-0c9f-4e21-93b8-77a0fa7f4566" providerId="ADAL" clId="{16FEFE15-C427-9D4F-BE57-B5037E7F2487}" dt="2024-02-27T14:41:57.524" v="24" actId="20577"/>
          <ac:spMkLst>
            <pc:docMk/>
            <pc:sldMk cId="2497903840" sldId="341"/>
            <ac:spMk id="2" creationId="{5121670D-E870-0EB4-2569-7934BC7C2673}"/>
          </ac:spMkLst>
        </pc:spChg>
        <pc:spChg chg="mod">
          <ac:chgData name="Piyush Bagla" userId="cf30dbe3-0c9f-4e21-93b8-77a0fa7f4566" providerId="ADAL" clId="{16FEFE15-C427-9D4F-BE57-B5037E7F2487}" dt="2024-02-27T14:42:09.205" v="26" actId="20577"/>
          <ac:spMkLst>
            <pc:docMk/>
            <pc:sldMk cId="2497903840" sldId="341"/>
            <ac:spMk id="3" creationId="{62DBCA06-4070-5F18-2142-7AC1C41AFE93}"/>
          </ac:spMkLst>
        </pc:spChg>
        <pc:spChg chg="mod">
          <ac:chgData name="Piyush Bagla" userId="cf30dbe3-0c9f-4e21-93b8-77a0fa7f4566" providerId="ADAL" clId="{16FEFE15-C427-9D4F-BE57-B5037E7F2487}" dt="2024-02-27T14:44:18.445" v="57" actId="1076"/>
          <ac:spMkLst>
            <pc:docMk/>
            <pc:sldMk cId="2497903840" sldId="341"/>
            <ac:spMk id="4" creationId="{31109302-4FD6-ACC1-D58B-4B0CB1680275}"/>
          </ac:spMkLst>
        </pc:spChg>
      </pc:sldChg>
      <pc:sldChg chg="addSp delSp modSp add mod ord">
        <pc:chgData name="Piyush Bagla" userId="cf30dbe3-0c9f-4e21-93b8-77a0fa7f4566" providerId="ADAL" clId="{16FEFE15-C427-9D4F-BE57-B5037E7F2487}" dt="2024-02-27T15:39:46.640" v="118" actId="20578"/>
        <pc:sldMkLst>
          <pc:docMk/>
          <pc:sldMk cId="4195421655" sldId="342"/>
        </pc:sldMkLst>
        <pc:spChg chg="mod">
          <ac:chgData name="Piyush Bagla" userId="cf30dbe3-0c9f-4e21-93b8-77a0fa7f4566" providerId="ADAL" clId="{16FEFE15-C427-9D4F-BE57-B5037E7F2487}" dt="2024-02-27T14:47:44.678" v="91" actId="20577"/>
          <ac:spMkLst>
            <pc:docMk/>
            <pc:sldMk cId="4195421655" sldId="342"/>
            <ac:spMk id="2" creationId="{5121670D-E870-0EB4-2569-7934BC7C2673}"/>
          </ac:spMkLst>
        </pc:spChg>
        <pc:spChg chg="del mod">
          <ac:chgData name="Piyush Bagla" userId="cf30dbe3-0c9f-4e21-93b8-77a0fa7f4566" providerId="ADAL" clId="{16FEFE15-C427-9D4F-BE57-B5037E7F2487}" dt="2024-02-27T14:48:05.394" v="97"/>
          <ac:spMkLst>
            <pc:docMk/>
            <pc:sldMk cId="4195421655" sldId="342"/>
            <ac:spMk id="4" creationId="{31109302-4FD6-ACC1-D58B-4B0CB1680275}"/>
          </ac:spMkLst>
        </pc:spChg>
        <pc:spChg chg="add mod">
          <ac:chgData name="Piyush Bagla" userId="cf30dbe3-0c9f-4e21-93b8-77a0fa7f4566" providerId="ADAL" clId="{16FEFE15-C427-9D4F-BE57-B5037E7F2487}" dt="2024-02-27T14:49:52.351" v="116" actId="208"/>
          <ac:spMkLst>
            <pc:docMk/>
            <pc:sldMk cId="4195421655" sldId="342"/>
            <ac:spMk id="6" creationId="{DB8C218F-1348-DA4F-2C7D-1786FC1A8C2D}"/>
          </ac:spMkLst>
        </pc:spChg>
        <pc:picChg chg="add mod">
          <ac:chgData name="Piyush Bagla" userId="cf30dbe3-0c9f-4e21-93b8-77a0fa7f4566" providerId="ADAL" clId="{16FEFE15-C427-9D4F-BE57-B5037E7F2487}" dt="2024-02-27T14:49:04.484" v="98" actId="14100"/>
          <ac:picMkLst>
            <pc:docMk/>
            <pc:sldMk cId="4195421655" sldId="342"/>
            <ac:picMk id="1026" creationId="{9244DD2E-39B4-C883-34ED-284864681471}"/>
          </ac:picMkLst>
        </pc:picChg>
      </pc:sldChg>
      <pc:sldChg chg="modSp add mod">
        <pc:chgData name="Piyush Bagla" userId="cf30dbe3-0c9f-4e21-93b8-77a0fa7f4566" providerId="ADAL" clId="{16FEFE15-C427-9D4F-BE57-B5037E7F2487}" dt="2024-02-28T09:09:47.914" v="731" actId="20577"/>
        <pc:sldMkLst>
          <pc:docMk/>
          <pc:sldMk cId="91586056" sldId="343"/>
        </pc:sldMkLst>
        <pc:spChg chg="mod">
          <ac:chgData name="Piyush Bagla" userId="cf30dbe3-0c9f-4e21-93b8-77a0fa7f4566" providerId="ADAL" clId="{16FEFE15-C427-9D4F-BE57-B5037E7F2487}" dt="2024-02-27T15:40:24.846" v="155" actId="20577"/>
          <ac:spMkLst>
            <pc:docMk/>
            <pc:sldMk cId="91586056" sldId="343"/>
            <ac:spMk id="2" creationId="{5121670D-E870-0EB4-2569-7934BC7C2673}"/>
          </ac:spMkLst>
        </pc:spChg>
        <pc:spChg chg="mod">
          <ac:chgData name="Piyush Bagla" userId="cf30dbe3-0c9f-4e21-93b8-77a0fa7f4566" providerId="ADAL" clId="{16FEFE15-C427-9D4F-BE57-B5037E7F2487}" dt="2024-02-28T09:09:47.914" v="731" actId="20577"/>
          <ac:spMkLst>
            <pc:docMk/>
            <pc:sldMk cId="91586056" sldId="343"/>
            <ac:spMk id="4" creationId="{31109302-4FD6-ACC1-D58B-4B0CB1680275}"/>
          </ac:spMkLst>
        </pc:spChg>
      </pc:sldChg>
      <pc:sldChg chg="addSp delSp modSp add mod ord">
        <pc:chgData name="Piyush Bagla" userId="cf30dbe3-0c9f-4e21-93b8-77a0fa7f4566" providerId="ADAL" clId="{16FEFE15-C427-9D4F-BE57-B5037E7F2487}" dt="2024-02-27T16:13:16.841" v="333" actId="20578"/>
        <pc:sldMkLst>
          <pc:docMk/>
          <pc:sldMk cId="2981601164" sldId="344"/>
        </pc:sldMkLst>
        <pc:spChg chg="mod">
          <ac:chgData name="Piyush Bagla" userId="cf30dbe3-0c9f-4e21-93b8-77a0fa7f4566" providerId="ADAL" clId="{16FEFE15-C427-9D4F-BE57-B5037E7F2487}" dt="2024-02-27T16:10:38.316" v="308" actId="20577"/>
          <ac:spMkLst>
            <pc:docMk/>
            <pc:sldMk cId="2981601164" sldId="344"/>
            <ac:spMk id="2" creationId="{5121670D-E870-0EB4-2569-7934BC7C2673}"/>
          </ac:spMkLst>
        </pc:spChg>
        <pc:spChg chg="del">
          <ac:chgData name="Piyush Bagla" userId="cf30dbe3-0c9f-4e21-93b8-77a0fa7f4566" providerId="ADAL" clId="{16FEFE15-C427-9D4F-BE57-B5037E7F2487}" dt="2024-02-27T15:42:20.550" v="180" actId="478"/>
          <ac:spMkLst>
            <pc:docMk/>
            <pc:sldMk cId="2981601164" sldId="344"/>
            <ac:spMk id="4" creationId="{31109302-4FD6-ACC1-D58B-4B0CB1680275}"/>
          </ac:spMkLst>
        </pc:spChg>
        <pc:spChg chg="add mod">
          <ac:chgData name="Piyush Bagla" userId="cf30dbe3-0c9f-4e21-93b8-77a0fa7f4566" providerId="ADAL" clId="{16FEFE15-C427-9D4F-BE57-B5037E7F2487}" dt="2024-02-27T16:10:55.103" v="315"/>
          <ac:spMkLst>
            <pc:docMk/>
            <pc:sldMk cId="2981601164" sldId="344"/>
            <ac:spMk id="5" creationId="{80ECBE35-E5D9-D4D5-C2D4-5DE1500FA7FC}"/>
          </ac:spMkLst>
        </pc:spChg>
        <pc:spChg chg="add mod">
          <ac:chgData name="Piyush Bagla" userId="cf30dbe3-0c9f-4e21-93b8-77a0fa7f4566" providerId="ADAL" clId="{16FEFE15-C427-9D4F-BE57-B5037E7F2487}" dt="2024-02-27T16:11:16.776" v="332" actId="20577"/>
          <ac:spMkLst>
            <pc:docMk/>
            <pc:sldMk cId="2981601164" sldId="344"/>
            <ac:spMk id="6" creationId="{80DDD87E-B2F8-A0CD-4E98-7CF5384BD448}"/>
          </ac:spMkLst>
        </pc:spChg>
        <pc:picChg chg="add del">
          <ac:chgData name="Piyush Bagla" userId="cf30dbe3-0c9f-4e21-93b8-77a0fa7f4566" providerId="ADAL" clId="{16FEFE15-C427-9D4F-BE57-B5037E7F2487}" dt="2024-02-27T15:42:20.550" v="180" actId="478"/>
          <ac:picMkLst>
            <pc:docMk/>
            <pc:sldMk cId="2981601164" sldId="344"/>
            <ac:picMk id="2050" creationId="{0A00E1F1-DD6F-E124-8927-95380F75B261}"/>
          </ac:picMkLst>
        </pc:picChg>
      </pc:sldChg>
      <pc:sldChg chg="addSp delSp modSp new mod setBg">
        <pc:chgData name="Piyush Bagla" userId="cf30dbe3-0c9f-4e21-93b8-77a0fa7f4566" providerId="ADAL" clId="{16FEFE15-C427-9D4F-BE57-B5037E7F2487}" dt="2024-02-27T15:48:26.502" v="219" actId="14100"/>
        <pc:sldMkLst>
          <pc:docMk/>
          <pc:sldMk cId="3813716570" sldId="345"/>
        </pc:sldMkLst>
        <pc:spChg chg="add mod">
          <ac:chgData name="Piyush Bagla" userId="cf30dbe3-0c9f-4e21-93b8-77a0fa7f4566" providerId="ADAL" clId="{16FEFE15-C427-9D4F-BE57-B5037E7F2487}" dt="2024-02-27T15:46:00.669" v="206" actId="5793"/>
          <ac:spMkLst>
            <pc:docMk/>
            <pc:sldMk cId="3813716570" sldId="345"/>
            <ac:spMk id="2" creationId="{9D27B224-30A8-76F4-F965-26E79E306A75}"/>
          </ac:spMkLst>
        </pc:spChg>
        <pc:spChg chg="add del">
          <ac:chgData name="Piyush Bagla" userId="cf30dbe3-0c9f-4e21-93b8-77a0fa7f4566" providerId="ADAL" clId="{16FEFE15-C427-9D4F-BE57-B5037E7F2487}" dt="2024-02-27T15:45:51.359" v="198" actId="26606"/>
          <ac:spMkLst>
            <pc:docMk/>
            <pc:sldMk cId="3813716570" sldId="345"/>
            <ac:spMk id="3079" creationId="{5AA03EDC-7067-4DFF-B672-541D016AAAB8}"/>
          </ac:spMkLst>
        </pc:spChg>
        <pc:spChg chg="add del">
          <ac:chgData name="Piyush Bagla" userId="cf30dbe3-0c9f-4e21-93b8-77a0fa7f4566" providerId="ADAL" clId="{16FEFE15-C427-9D4F-BE57-B5037E7F2487}" dt="2024-02-27T15:45:51.359" v="198" actId="26606"/>
          <ac:spMkLst>
            <pc:docMk/>
            <pc:sldMk cId="3813716570" sldId="345"/>
            <ac:spMk id="3081" creationId="{0EBF3E39-B0BE-496A-8604-9007470FFA3A}"/>
          </ac:spMkLst>
        </pc:spChg>
        <pc:spChg chg="add">
          <ac:chgData name="Piyush Bagla" userId="cf30dbe3-0c9f-4e21-93b8-77a0fa7f4566" providerId="ADAL" clId="{16FEFE15-C427-9D4F-BE57-B5037E7F2487}" dt="2024-02-27T15:45:51.371" v="199" actId="26606"/>
          <ac:spMkLst>
            <pc:docMk/>
            <pc:sldMk cId="3813716570" sldId="345"/>
            <ac:spMk id="3083" creationId="{55222F96-971A-4F90-B841-6BAB416C7AC1}"/>
          </ac:spMkLst>
        </pc:spChg>
        <pc:spChg chg="add">
          <ac:chgData name="Piyush Bagla" userId="cf30dbe3-0c9f-4e21-93b8-77a0fa7f4566" providerId="ADAL" clId="{16FEFE15-C427-9D4F-BE57-B5037E7F2487}" dt="2024-02-27T15:45:51.371" v="199" actId="26606"/>
          <ac:spMkLst>
            <pc:docMk/>
            <pc:sldMk cId="3813716570" sldId="345"/>
            <ac:spMk id="3084" creationId="{2F687420-BEB4-45CD-8226-339BE553B8E6}"/>
          </ac:spMkLst>
        </pc:spChg>
        <pc:spChg chg="add">
          <ac:chgData name="Piyush Bagla" userId="cf30dbe3-0c9f-4e21-93b8-77a0fa7f4566" providerId="ADAL" clId="{16FEFE15-C427-9D4F-BE57-B5037E7F2487}" dt="2024-02-27T15:45:51.371" v="199" actId="26606"/>
          <ac:spMkLst>
            <pc:docMk/>
            <pc:sldMk cId="3813716570" sldId="345"/>
            <ac:spMk id="3085" creationId="{08980754-6F4B-43C9-B9BE-127B6BED6586}"/>
          </ac:spMkLst>
        </pc:spChg>
        <pc:spChg chg="add">
          <ac:chgData name="Piyush Bagla" userId="cf30dbe3-0c9f-4e21-93b8-77a0fa7f4566" providerId="ADAL" clId="{16FEFE15-C427-9D4F-BE57-B5037E7F2487}" dt="2024-02-27T15:45:51.371" v="199" actId="26606"/>
          <ac:spMkLst>
            <pc:docMk/>
            <pc:sldMk cId="3813716570" sldId="345"/>
            <ac:spMk id="3086" creationId="{169CC832-2974-4E8D-90ED-3E2941BA7336}"/>
          </ac:spMkLst>
        </pc:spChg>
        <pc:spChg chg="add">
          <ac:chgData name="Piyush Bagla" userId="cf30dbe3-0c9f-4e21-93b8-77a0fa7f4566" providerId="ADAL" clId="{16FEFE15-C427-9D4F-BE57-B5037E7F2487}" dt="2024-02-27T15:45:51.371" v="199" actId="26606"/>
          <ac:spMkLst>
            <pc:docMk/>
            <pc:sldMk cId="3813716570" sldId="345"/>
            <ac:spMk id="3087" creationId="{2C1BBA94-3F40-40AA-8BB9-E69E25E537C1}"/>
          </ac:spMkLst>
        </pc:spChg>
        <pc:picChg chg="add mod modCrop">
          <ac:chgData name="Piyush Bagla" userId="cf30dbe3-0c9f-4e21-93b8-77a0fa7f4566" providerId="ADAL" clId="{16FEFE15-C427-9D4F-BE57-B5037E7F2487}" dt="2024-02-27T15:48:26.502" v="219" actId="14100"/>
          <ac:picMkLst>
            <pc:docMk/>
            <pc:sldMk cId="3813716570" sldId="345"/>
            <ac:picMk id="4" creationId="{0753FBF2-A56D-069B-DC45-B9102504AEC0}"/>
          </ac:picMkLst>
        </pc:picChg>
        <pc:picChg chg="add del mod ord">
          <ac:chgData name="Piyush Bagla" userId="cf30dbe3-0c9f-4e21-93b8-77a0fa7f4566" providerId="ADAL" clId="{16FEFE15-C427-9D4F-BE57-B5037E7F2487}" dt="2024-02-27T15:47:56.735" v="207" actId="478"/>
          <ac:picMkLst>
            <pc:docMk/>
            <pc:sldMk cId="3813716570" sldId="345"/>
            <ac:picMk id="3074" creationId="{72A8D876-E1A5-3F28-2D00-A6B04B8BE6BD}"/>
          </ac:picMkLst>
        </pc:picChg>
      </pc:sldChg>
      <pc:sldChg chg="addSp delSp new del mod">
        <pc:chgData name="Piyush Bagla" userId="cf30dbe3-0c9f-4e21-93b8-77a0fa7f4566" providerId="ADAL" clId="{16FEFE15-C427-9D4F-BE57-B5037E7F2487}" dt="2024-02-29T09:47:54.951" v="953" actId="2696"/>
        <pc:sldMkLst>
          <pc:docMk/>
          <pc:sldMk cId="885104710" sldId="346"/>
        </pc:sldMkLst>
        <pc:picChg chg="add del">
          <ac:chgData name="Piyush Bagla" userId="cf30dbe3-0c9f-4e21-93b8-77a0fa7f4566" providerId="ADAL" clId="{16FEFE15-C427-9D4F-BE57-B5037E7F2487}" dt="2024-02-27T16:06:22.803" v="223" actId="21"/>
          <ac:picMkLst>
            <pc:docMk/>
            <pc:sldMk cId="885104710" sldId="346"/>
            <ac:picMk id="2" creationId="{0DB00864-E515-4393-6525-B4FD4840C381}"/>
          </ac:picMkLst>
        </pc:picChg>
      </pc:sldChg>
      <pc:sldChg chg="addSp delSp modSp add mod ord">
        <pc:chgData name="Piyush Bagla" userId="cf30dbe3-0c9f-4e21-93b8-77a0fa7f4566" providerId="ADAL" clId="{16FEFE15-C427-9D4F-BE57-B5037E7F2487}" dt="2024-02-27T16:08:42.325" v="289" actId="1038"/>
        <pc:sldMkLst>
          <pc:docMk/>
          <pc:sldMk cId="1238782334" sldId="347"/>
        </pc:sldMkLst>
        <pc:spChg chg="mod">
          <ac:chgData name="Piyush Bagla" userId="cf30dbe3-0c9f-4e21-93b8-77a0fa7f4566" providerId="ADAL" clId="{16FEFE15-C427-9D4F-BE57-B5037E7F2487}" dt="2024-02-27T16:07:09.082" v="259" actId="20577"/>
          <ac:spMkLst>
            <pc:docMk/>
            <pc:sldMk cId="1238782334" sldId="347"/>
            <ac:spMk id="2" creationId="{9D27B224-30A8-76F4-F965-26E79E306A75}"/>
          </ac:spMkLst>
        </pc:spChg>
        <pc:picChg chg="add del mod">
          <ac:chgData name="Piyush Bagla" userId="cf30dbe3-0c9f-4e21-93b8-77a0fa7f4566" providerId="ADAL" clId="{16FEFE15-C427-9D4F-BE57-B5037E7F2487}" dt="2024-02-27T16:08:04.688" v="260" actId="478"/>
          <ac:picMkLst>
            <pc:docMk/>
            <pc:sldMk cId="1238782334" sldId="347"/>
            <ac:picMk id="3" creationId="{CBF502D8-6655-D71E-0222-F1535B10EE02}"/>
          </ac:picMkLst>
        </pc:picChg>
        <pc:picChg chg="del">
          <ac:chgData name="Piyush Bagla" userId="cf30dbe3-0c9f-4e21-93b8-77a0fa7f4566" providerId="ADAL" clId="{16FEFE15-C427-9D4F-BE57-B5037E7F2487}" dt="2024-02-27T16:06:25.154" v="224" actId="478"/>
          <ac:picMkLst>
            <pc:docMk/>
            <pc:sldMk cId="1238782334" sldId="347"/>
            <ac:picMk id="4" creationId="{0753FBF2-A56D-069B-DC45-B9102504AEC0}"/>
          </ac:picMkLst>
        </pc:picChg>
        <pc:picChg chg="add mod">
          <ac:chgData name="Piyush Bagla" userId="cf30dbe3-0c9f-4e21-93b8-77a0fa7f4566" providerId="ADAL" clId="{16FEFE15-C427-9D4F-BE57-B5037E7F2487}" dt="2024-02-27T16:08:42.325" v="289" actId="1038"/>
          <ac:picMkLst>
            <pc:docMk/>
            <pc:sldMk cId="1238782334" sldId="347"/>
            <ac:picMk id="5" creationId="{EFBDAFBA-5AA8-9113-6699-5D0A43147881}"/>
          </ac:picMkLst>
        </pc:picChg>
      </pc:sldChg>
      <pc:sldChg chg="modSp add mod ord">
        <pc:chgData name="Piyush Bagla" userId="cf30dbe3-0c9f-4e21-93b8-77a0fa7f4566" providerId="ADAL" clId="{16FEFE15-C427-9D4F-BE57-B5037E7F2487}" dt="2024-02-27T16:07:06.068" v="251" actId="20578"/>
        <pc:sldMkLst>
          <pc:docMk/>
          <pc:sldMk cId="3148804118" sldId="348"/>
        </pc:sldMkLst>
        <pc:spChg chg="mod">
          <ac:chgData name="Piyush Bagla" userId="cf30dbe3-0c9f-4e21-93b8-77a0fa7f4566" providerId="ADAL" clId="{16FEFE15-C427-9D4F-BE57-B5037E7F2487}" dt="2024-02-27T16:07:03.930" v="250" actId="20577"/>
          <ac:spMkLst>
            <pc:docMk/>
            <pc:sldMk cId="3148804118" sldId="348"/>
            <ac:spMk id="2" creationId="{9D27B224-30A8-76F4-F965-26E79E306A75}"/>
          </ac:spMkLst>
        </pc:spChg>
      </pc:sldChg>
      <pc:sldChg chg="delSp modSp add mod">
        <pc:chgData name="Piyush Bagla" userId="cf30dbe3-0c9f-4e21-93b8-77a0fa7f4566" providerId="ADAL" clId="{16FEFE15-C427-9D4F-BE57-B5037E7F2487}" dt="2024-03-05T09:47:25.928" v="1504" actId="108"/>
        <pc:sldMkLst>
          <pc:docMk/>
          <pc:sldMk cId="3457618977" sldId="349"/>
        </pc:sldMkLst>
        <pc:spChg chg="mod">
          <ac:chgData name="Piyush Bagla" userId="cf30dbe3-0c9f-4e21-93b8-77a0fa7f4566" providerId="ADAL" clId="{16FEFE15-C427-9D4F-BE57-B5037E7F2487}" dt="2024-03-05T09:47:25.928" v="1504" actId="108"/>
          <ac:spMkLst>
            <pc:docMk/>
            <pc:sldMk cId="3457618977" sldId="349"/>
            <ac:spMk id="2" creationId="{5121670D-E870-0EB4-2569-7934BC7C2673}"/>
          </ac:spMkLst>
        </pc:spChg>
        <pc:spChg chg="mod">
          <ac:chgData name="Piyush Bagla" userId="cf30dbe3-0c9f-4e21-93b8-77a0fa7f4566" providerId="ADAL" clId="{16FEFE15-C427-9D4F-BE57-B5037E7F2487}" dt="2024-02-28T09:37:04.992" v="950" actId="207"/>
          <ac:spMkLst>
            <pc:docMk/>
            <pc:sldMk cId="3457618977" sldId="349"/>
            <ac:spMk id="5" creationId="{80ECBE35-E5D9-D4D5-C2D4-5DE1500FA7FC}"/>
          </ac:spMkLst>
        </pc:spChg>
        <pc:spChg chg="del">
          <ac:chgData name="Piyush Bagla" userId="cf30dbe3-0c9f-4e21-93b8-77a0fa7f4566" providerId="ADAL" clId="{16FEFE15-C427-9D4F-BE57-B5037E7F2487}" dt="2024-02-27T16:13:31.407" v="343" actId="478"/>
          <ac:spMkLst>
            <pc:docMk/>
            <pc:sldMk cId="3457618977" sldId="349"/>
            <ac:spMk id="6" creationId="{80DDD87E-B2F8-A0CD-4E98-7CF5384BD448}"/>
          </ac:spMkLst>
        </pc:spChg>
      </pc:sldChg>
      <pc:sldChg chg="delSp modSp add mod">
        <pc:chgData name="Piyush Bagla" userId="cf30dbe3-0c9f-4e21-93b8-77a0fa7f4566" providerId="ADAL" clId="{16FEFE15-C427-9D4F-BE57-B5037E7F2487}" dt="2024-02-27T16:23:51.570" v="660" actId="113"/>
        <pc:sldMkLst>
          <pc:docMk/>
          <pc:sldMk cId="2627611649" sldId="350"/>
        </pc:sldMkLst>
        <pc:spChg chg="mod">
          <ac:chgData name="Piyush Bagla" userId="cf30dbe3-0c9f-4e21-93b8-77a0fa7f4566" providerId="ADAL" clId="{16FEFE15-C427-9D4F-BE57-B5037E7F2487}" dt="2024-02-27T16:22:07.987" v="628" actId="20577"/>
          <ac:spMkLst>
            <pc:docMk/>
            <pc:sldMk cId="2627611649" sldId="350"/>
            <ac:spMk id="2" creationId="{5121670D-E870-0EB4-2569-7934BC7C2673}"/>
          </ac:spMkLst>
        </pc:spChg>
        <pc:spChg chg="mod">
          <ac:chgData name="Piyush Bagla" userId="cf30dbe3-0c9f-4e21-93b8-77a0fa7f4566" providerId="ADAL" clId="{16FEFE15-C427-9D4F-BE57-B5037E7F2487}" dt="2024-02-27T16:23:51.570" v="660" actId="113"/>
          <ac:spMkLst>
            <pc:docMk/>
            <pc:sldMk cId="2627611649" sldId="350"/>
            <ac:spMk id="5" creationId="{80ECBE35-E5D9-D4D5-C2D4-5DE1500FA7FC}"/>
          </ac:spMkLst>
        </pc:spChg>
        <pc:spChg chg="del">
          <ac:chgData name="Piyush Bagla" userId="cf30dbe3-0c9f-4e21-93b8-77a0fa7f4566" providerId="ADAL" clId="{16FEFE15-C427-9D4F-BE57-B5037E7F2487}" dt="2024-02-27T16:22:24.535" v="629" actId="478"/>
          <ac:spMkLst>
            <pc:docMk/>
            <pc:sldMk cId="2627611649" sldId="350"/>
            <ac:spMk id="6" creationId="{80DDD87E-B2F8-A0CD-4E98-7CF5384BD448}"/>
          </ac:spMkLst>
        </pc:spChg>
      </pc:sldChg>
      <pc:sldChg chg="addSp delSp modSp add mod">
        <pc:chgData name="Piyush Bagla" userId="cf30dbe3-0c9f-4e21-93b8-77a0fa7f4566" providerId="ADAL" clId="{16FEFE15-C427-9D4F-BE57-B5037E7F2487}" dt="2024-02-28T09:12:01.910" v="787" actId="20577"/>
        <pc:sldMkLst>
          <pc:docMk/>
          <pc:sldMk cId="157575082" sldId="351"/>
        </pc:sldMkLst>
        <pc:spChg chg="mod">
          <ac:chgData name="Piyush Bagla" userId="cf30dbe3-0c9f-4e21-93b8-77a0fa7f4566" providerId="ADAL" clId="{16FEFE15-C427-9D4F-BE57-B5037E7F2487}" dt="2024-02-27T16:26:28.334" v="688"/>
          <ac:spMkLst>
            <pc:docMk/>
            <pc:sldMk cId="157575082" sldId="351"/>
            <ac:spMk id="2" creationId="{5121670D-E870-0EB4-2569-7934BC7C2673}"/>
          </ac:spMkLst>
        </pc:spChg>
        <pc:spChg chg="add del mod">
          <ac:chgData name="Piyush Bagla" userId="cf30dbe3-0c9f-4e21-93b8-77a0fa7f4566" providerId="ADAL" clId="{16FEFE15-C427-9D4F-BE57-B5037E7F2487}" dt="2024-02-27T16:26:26.674" v="687" actId="478"/>
          <ac:spMkLst>
            <pc:docMk/>
            <pc:sldMk cId="157575082" sldId="351"/>
            <ac:spMk id="5" creationId="{80ECBE35-E5D9-D4D5-C2D4-5DE1500FA7FC}"/>
          </ac:spMkLst>
        </pc:spChg>
        <pc:spChg chg="add del mod">
          <ac:chgData name="Piyush Bagla" userId="cf30dbe3-0c9f-4e21-93b8-77a0fa7f4566" providerId="ADAL" clId="{16FEFE15-C427-9D4F-BE57-B5037E7F2487}" dt="2024-02-27T16:26:43.821" v="694" actId="20577"/>
          <ac:spMkLst>
            <pc:docMk/>
            <pc:sldMk cId="157575082" sldId="351"/>
            <ac:spMk id="6" creationId="{852B37AF-4847-E643-1BA1-28144DD28354}"/>
          </ac:spMkLst>
        </pc:spChg>
        <pc:spChg chg="add mod">
          <ac:chgData name="Piyush Bagla" userId="cf30dbe3-0c9f-4e21-93b8-77a0fa7f4566" providerId="ADAL" clId="{16FEFE15-C427-9D4F-BE57-B5037E7F2487}" dt="2024-02-28T09:11:55.872" v="772" actId="20577"/>
          <ac:spMkLst>
            <pc:docMk/>
            <pc:sldMk cId="157575082" sldId="351"/>
            <ac:spMk id="7" creationId="{898E6EE6-0D11-9FAE-143A-6E37671C68C1}"/>
          </ac:spMkLst>
        </pc:spChg>
        <pc:spChg chg="add mod">
          <ac:chgData name="Piyush Bagla" userId="cf30dbe3-0c9f-4e21-93b8-77a0fa7f4566" providerId="ADAL" clId="{16FEFE15-C427-9D4F-BE57-B5037E7F2487}" dt="2024-02-28T09:12:01.910" v="787" actId="20577"/>
          <ac:spMkLst>
            <pc:docMk/>
            <pc:sldMk cId="157575082" sldId="351"/>
            <ac:spMk id="9" creationId="{A177F20F-B730-D383-8006-F02B4A8A36DB}"/>
          </ac:spMkLst>
        </pc:spChg>
      </pc:sldChg>
      <pc:sldChg chg="addSp delSp modSp add mod">
        <pc:chgData name="Piyush Bagla" userId="cf30dbe3-0c9f-4e21-93b8-77a0fa7f4566" providerId="ADAL" clId="{16FEFE15-C427-9D4F-BE57-B5037E7F2487}" dt="2024-02-27T16:28:17.349" v="703" actId="20577"/>
        <pc:sldMkLst>
          <pc:docMk/>
          <pc:sldMk cId="1708336097" sldId="352"/>
        </pc:sldMkLst>
        <pc:spChg chg="mod">
          <ac:chgData name="Piyush Bagla" userId="cf30dbe3-0c9f-4e21-93b8-77a0fa7f4566" providerId="ADAL" clId="{16FEFE15-C427-9D4F-BE57-B5037E7F2487}" dt="2024-02-27T16:26:34.983" v="690"/>
          <ac:spMkLst>
            <pc:docMk/>
            <pc:sldMk cId="1708336097" sldId="352"/>
            <ac:spMk id="2" creationId="{5121670D-E870-0EB4-2569-7934BC7C2673}"/>
          </ac:spMkLst>
        </pc:spChg>
        <pc:spChg chg="del">
          <ac:chgData name="Piyush Bagla" userId="cf30dbe3-0c9f-4e21-93b8-77a0fa7f4566" providerId="ADAL" clId="{16FEFE15-C427-9D4F-BE57-B5037E7F2487}" dt="2024-02-27T16:27:54.402" v="695" actId="478"/>
          <ac:spMkLst>
            <pc:docMk/>
            <pc:sldMk cId="1708336097" sldId="352"/>
            <ac:spMk id="5" creationId="{80ECBE35-E5D9-D4D5-C2D4-5DE1500FA7FC}"/>
          </ac:spMkLst>
        </pc:spChg>
        <pc:spChg chg="del">
          <ac:chgData name="Piyush Bagla" userId="cf30dbe3-0c9f-4e21-93b8-77a0fa7f4566" providerId="ADAL" clId="{16FEFE15-C427-9D4F-BE57-B5037E7F2487}" dt="2024-02-27T16:27:57.147" v="696" actId="478"/>
          <ac:spMkLst>
            <pc:docMk/>
            <pc:sldMk cId="1708336097" sldId="352"/>
            <ac:spMk id="6" creationId="{852B37AF-4847-E643-1BA1-28144DD28354}"/>
          </ac:spMkLst>
        </pc:spChg>
        <pc:spChg chg="add mod">
          <ac:chgData name="Piyush Bagla" userId="cf30dbe3-0c9f-4e21-93b8-77a0fa7f4566" providerId="ADAL" clId="{16FEFE15-C427-9D4F-BE57-B5037E7F2487}" dt="2024-02-27T16:28:17.349" v="703" actId="20577"/>
          <ac:spMkLst>
            <pc:docMk/>
            <pc:sldMk cId="1708336097" sldId="352"/>
            <ac:spMk id="7" creationId="{1542ED6F-5E81-8AEE-768C-9DCBF8792569}"/>
          </ac:spMkLst>
        </pc:spChg>
      </pc:sldChg>
      <pc:sldChg chg="addSp modSp add mod">
        <pc:chgData name="Piyush Bagla" userId="cf30dbe3-0c9f-4e21-93b8-77a0fa7f4566" providerId="ADAL" clId="{16FEFE15-C427-9D4F-BE57-B5037E7F2487}" dt="2024-02-28T09:15:30.306" v="813" actId="113"/>
        <pc:sldMkLst>
          <pc:docMk/>
          <pc:sldMk cId="1331299088" sldId="353"/>
        </pc:sldMkLst>
        <pc:spChg chg="mod">
          <ac:chgData name="Piyush Bagla" userId="cf30dbe3-0c9f-4e21-93b8-77a0fa7f4566" providerId="ADAL" clId="{16FEFE15-C427-9D4F-BE57-B5037E7F2487}" dt="2024-02-27T16:29:07.165" v="705"/>
          <ac:spMkLst>
            <pc:docMk/>
            <pc:sldMk cId="1331299088" sldId="353"/>
            <ac:spMk id="2" creationId="{5121670D-E870-0EB4-2569-7934BC7C2673}"/>
          </ac:spMkLst>
        </pc:spChg>
        <pc:spChg chg="add mod">
          <ac:chgData name="Piyush Bagla" userId="cf30dbe3-0c9f-4e21-93b8-77a0fa7f4566" providerId="ADAL" clId="{16FEFE15-C427-9D4F-BE57-B5037E7F2487}" dt="2024-02-28T09:15:23.242" v="810" actId="1036"/>
          <ac:spMkLst>
            <pc:docMk/>
            <pc:sldMk cId="1331299088" sldId="353"/>
            <ac:spMk id="5" creationId="{FB431AB9-3D59-4A34-E089-7C5713DB0BC3}"/>
          </ac:spMkLst>
        </pc:spChg>
        <pc:spChg chg="add mod">
          <ac:chgData name="Piyush Bagla" userId="cf30dbe3-0c9f-4e21-93b8-77a0fa7f4566" providerId="ADAL" clId="{16FEFE15-C427-9D4F-BE57-B5037E7F2487}" dt="2024-02-28T09:15:23.242" v="810" actId="1036"/>
          <ac:spMkLst>
            <pc:docMk/>
            <pc:sldMk cId="1331299088" sldId="353"/>
            <ac:spMk id="6" creationId="{80825A62-5774-EF2D-29FE-2A82D86D0F3D}"/>
          </ac:spMkLst>
        </pc:spChg>
        <pc:spChg chg="mod">
          <ac:chgData name="Piyush Bagla" userId="cf30dbe3-0c9f-4e21-93b8-77a0fa7f4566" providerId="ADAL" clId="{16FEFE15-C427-9D4F-BE57-B5037E7F2487}" dt="2024-02-28T09:15:23.242" v="810" actId="1036"/>
          <ac:spMkLst>
            <pc:docMk/>
            <pc:sldMk cId="1331299088" sldId="353"/>
            <ac:spMk id="7" creationId="{1542ED6F-5E81-8AEE-768C-9DCBF8792569}"/>
          </ac:spMkLst>
        </pc:spChg>
        <pc:spChg chg="add mod">
          <ac:chgData name="Piyush Bagla" userId="cf30dbe3-0c9f-4e21-93b8-77a0fa7f4566" providerId="ADAL" clId="{16FEFE15-C427-9D4F-BE57-B5037E7F2487}" dt="2024-02-28T09:15:23.242" v="810" actId="1036"/>
          <ac:spMkLst>
            <pc:docMk/>
            <pc:sldMk cId="1331299088" sldId="353"/>
            <ac:spMk id="14" creationId="{C48FE18E-1EBE-4C0E-87C8-49A600FA805C}"/>
          </ac:spMkLst>
        </pc:spChg>
        <pc:spChg chg="add mod">
          <ac:chgData name="Piyush Bagla" userId="cf30dbe3-0c9f-4e21-93b8-77a0fa7f4566" providerId="ADAL" clId="{16FEFE15-C427-9D4F-BE57-B5037E7F2487}" dt="2024-02-28T09:15:30.306" v="813" actId="113"/>
          <ac:spMkLst>
            <pc:docMk/>
            <pc:sldMk cId="1331299088" sldId="353"/>
            <ac:spMk id="16" creationId="{B787F838-BBAC-667C-8610-071021BCA24E}"/>
          </ac:spMkLst>
        </pc:spChg>
      </pc:sldChg>
      <pc:sldChg chg="delSp modSp add mod">
        <pc:chgData name="Piyush Bagla" userId="cf30dbe3-0c9f-4e21-93b8-77a0fa7f4566" providerId="ADAL" clId="{16FEFE15-C427-9D4F-BE57-B5037E7F2487}" dt="2024-02-28T09:26:11.225" v="839" actId="1076"/>
        <pc:sldMkLst>
          <pc:docMk/>
          <pc:sldMk cId="4198315755" sldId="354"/>
        </pc:sldMkLst>
        <pc:spChg chg="mod">
          <ac:chgData name="Piyush Bagla" userId="cf30dbe3-0c9f-4e21-93b8-77a0fa7f4566" providerId="ADAL" clId="{16FEFE15-C427-9D4F-BE57-B5037E7F2487}" dt="2024-02-28T09:24:48.989" v="832" actId="20577"/>
          <ac:spMkLst>
            <pc:docMk/>
            <pc:sldMk cId="4198315755" sldId="354"/>
            <ac:spMk id="2" creationId="{5121670D-E870-0EB4-2569-7934BC7C2673}"/>
          </ac:spMkLst>
        </pc:spChg>
        <pc:spChg chg="mod">
          <ac:chgData name="Piyush Bagla" userId="cf30dbe3-0c9f-4e21-93b8-77a0fa7f4566" providerId="ADAL" clId="{16FEFE15-C427-9D4F-BE57-B5037E7F2487}" dt="2024-02-28T09:26:11.225" v="839" actId="1076"/>
          <ac:spMkLst>
            <pc:docMk/>
            <pc:sldMk cId="4198315755" sldId="354"/>
            <ac:spMk id="5" creationId="{FB431AB9-3D59-4A34-E089-7C5713DB0BC3}"/>
          </ac:spMkLst>
        </pc:spChg>
        <pc:spChg chg="mod">
          <ac:chgData name="Piyush Bagla" userId="cf30dbe3-0c9f-4e21-93b8-77a0fa7f4566" providerId="ADAL" clId="{16FEFE15-C427-9D4F-BE57-B5037E7F2487}" dt="2024-02-28T09:25:47.010" v="836" actId="14100"/>
          <ac:spMkLst>
            <pc:docMk/>
            <pc:sldMk cId="4198315755" sldId="354"/>
            <ac:spMk id="7" creationId="{1542ED6F-5E81-8AEE-768C-9DCBF8792569}"/>
          </ac:spMkLst>
        </pc:spChg>
        <pc:spChg chg="del">
          <ac:chgData name="Piyush Bagla" userId="cf30dbe3-0c9f-4e21-93b8-77a0fa7f4566" providerId="ADAL" clId="{16FEFE15-C427-9D4F-BE57-B5037E7F2487}" dt="2024-02-28T09:26:06.483" v="838" actId="478"/>
          <ac:spMkLst>
            <pc:docMk/>
            <pc:sldMk cId="4198315755" sldId="354"/>
            <ac:spMk id="14" creationId="{C48FE18E-1EBE-4C0E-87C8-49A600FA805C}"/>
          </ac:spMkLst>
        </pc:spChg>
        <pc:spChg chg="mod">
          <ac:chgData name="Piyush Bagla" userId="cf30dbe3-0c9f-4e21-93b8-77a0fa7f4566" providerId="ADAL" clId="{16FEFE15-C427-9D4F-BE57-B5037E7F2487}" dt="2024-02-28T09:25:13.662" v="834" actId="113"/>
          <ac:spMkLst>
            <pc:docMk/>
            <pc:sldMk cId="4198315755" sldId="354"/>
            <ac:spMk id="16" creationId="{B787F838-BBAC-667C-8610-071021BCA24E}"/>
          </ac:spMkLst>
        </pc:spChg>
      </pc:sldChg>
      <pc:sldChg chg="delSp modSp add mod">
        <pc:chgData name="Piyush Bagla" userId="cf30dbe3-0c9f-4e21-93b8-77a0fa7f4566" providerId="ADAL" clId="{16FEFE15-C427-9D4F-BE57-B5037E7F2487}" dt="2024-02-28T09:27:56.491" v="863" actId="1035"/>
        <pc:sldMkLst>
          <pc:docMk/>
          <pc:sldMk cId="2804508590" sldId="355"/>
        </pc:sldMkLst>
        <pc:spChg chg="mod">
          <ac:chgData name="Piyush Bagla" userId="cf30dbe3-0c9f-4e21-93b8-77a0fa7f4566" providerId="ADAL" clId="{16FEFE15-C427-9D4F-BE57-B5037E7F2487}" dt="2024-02-28T09:26:53.022" v="849" actId="20577"/>
          <ac:spMkLst>
            <pc:docMk/>
            <pc:sldMk cId="2804508590" sldId="355"/>
            <ac:spMk id="2" creationId="{5121670D-E870-0EB4-2569-7934BC7C2673}"/>
          </ac:spMkLst>
        </pc:spChg>
        <pc:spChg chg="mod">
          <ac:chgData name="Piyush Bagla" userId="cf30dbe3-0c9f-4e21-93b8-77a0fa7f4566" providerId="ADAL" clId="{16FEFE15-C427-9D4F-BE57-B5037E7F2487}" dt="2024-02-28T09:27:56.491" v="863" actId="1035"/>
          <ac:spMkLst>
            <pc:docMk/>
            <pc:sldMk cId="2804508590" sldId="355"/>
            <ac:spMk id="5" creationId="{FB431AB9-3D59-4A34-E089-7C5713DB0BC3}"/>
          </ac:spMkLst>
        </pc:spChg>
        <pc:spChg chg="del">
          <ac:chgData name="Piyush Bagla" userId="cf30dbe3-0c9f-4e21-93b8-77a0fa7f4566" providerId="ADAL" clId="{16FEFE15-C427-9D4F-BE57-B5037E7F2487}" dt="2024-02-28T09:27:33.096" v="856" actId="478"/>
          <ac:spMkLst>
            <pc:docMk/>
            <pc:sldMk cId="2804508590" sldId="355"/>
            <ac:spMk id="6" creationId="{80825A62-5774-EF2D-29FE-2A82D86D0F3D}"/>
          </ac:spMkLst>
        </pc:spChg>
        <pc:spChg chg="mod">
          <ac:chgData name="Piyush Bagla" userId="cf30dbe3-0c9f-4e21-93b8-77a0fa7f4566" providerId="ADAL" clId="{16FEFE15-C427-9D4F-BE57-B5037E7F2487}" dt="2024-02-28T09:27:37.741" v="858" actId="14100"/>
          <ac:spMkLst>
            <pc:docMk/>
            <pc:sldMk cId="2804508590" sldId="355"/>
            <ac:spMk id="7" creationId="{1542ED6F-5E81-8AEE-768C-9DCBF8792569}"/>
          </ac:spMkLst>
        </pc:spChg>
        <pc:spChg chg="mod">
          <ac:chgData name="Piyush Bagla" userId="cf30dbe3-0c9f-4e21-93b8-77a0fa7f4566" providerId="ADAL" clId="{16FEFE15-C427-9D4F-BE57-B5037E7F2487}" dt="2024-02-28T09:27:18.958" v="854" actId="404"/>
          <ac:spMkLst>
            <pc:docMk/>
            <pc:sldMk cId="2804508590" sldId="355"/>
            <ac:spMk id="16" creationId="{B787F838-BBAC-667C-8610-071021BCA24E}"/>
          </ac:spMkLst>
        </pc:spChg>
      </pc:sldChg>
      <pc:sldChg chg="addSp delSp modSp add mod">
        <pc:chgData name="Piyush Bagla" userId="cf30dbe3-0c9f-4e21-93b8-77a0fa7f4566" providerId="ADAL" clId="{16FEFE15-C427-9D4F-BE57-B5037E7F2487}" dt="2024-03-01T06:40:08.829" v="989" actId="14100"/>
        <pc:sldMkLst>
          <pc:docMk/>
          <pc:sldMk cId="1948802800" sldId="356"/>
        </pc:sldMkLst>
        <pc:spChg chg="mod">
          <ac:chgData name="Piyush Bagla" userId="cf30dbe3-0c9f-4e21-93b8-77a0fa7f4566" providerId="ADAL" clId="{16FEFE15-C427-9D4F-BE57-B5037E7F2487}" dt="2024-03-01T06:40:03.062" v="987" actId="26606"/>
          <ac:spMkLst>
            <pc:docMk/>
            <pc:sldMk cId="1948802800" sldId="356"/>
            <ac:spMk id="2" creationId="{5121670D-E870-0EB4-2569-7934BC7C2673}"/>
          </ac:spMkLst>
        </pc:spChg>
        <pc:spChg chg="ord">
          <ac:chgData name="Piyush Bagla" userId="cf30dbe3-0c9f-4e21-93b8-77a0fa7f4566" providerId="ADAL" clId="{16FEFE15-C427-9D4F-BE57-B5037E7F2487}" dt="2024-03-01T06:39:11.956" v="977" actId="26606"/>
          <ac:spMkLst>
            <pc:docMk/>
            <pc:sldMk cId="1948802800" sldId="356"/>
            <ac:spMk id="3" creationId="{62DBCA06-4070-5F18-2142-7AC1C41AFE93}"/>
          </ac:spMkLst>
        </pc:spChg>
        <pc:spChg chg="del">
          <ac:chgData name="Piyush Bagla" userId="cf30dbe3-0c9f-4e21-93b8-77a0fa7f4566" providerId="ADAL" clId="{16FEFE15-C427-9D4F-BE57-B5037E7F2487}" dt="2024-03-01T06:38:32.485" v="964" actId="478"/>
          <ac:spMkLst>
            <pc:docMk/>
            <pc:sldMk cId="1948802800" sldId="356"/>
            <ac:spMk id="5" creationId="{80ECBE35-E5D9-D4D5-C2D4-5DE1500FA7FC}"/>
          </ac:spMkLst>
        </pc:spChg>
        <pc:spChg chg="add del">
          <ac:chgData name="Piyush Bagla" userId="cf30dbe3-0c9f-4e21-93b8-77a0fa7f4566" providerId="ADAL" clId="{16FEFE15-C427-9D4F-BE57-B5037E7F2487}" dt="2024-03-01T06:39:11.956" v="977" actId="26606"/>
          <ac:spMkLst>
            <pc:docMk/>
            <pc:sldMk cId="1948802800" sldId="356"/>
            <ac:spMk id="8" creationId="{B6CDA21F-E7AF-4C75-8395-33F58D5B0E45}"/>
          </ac:spMkLst>
        </pc:spChg>
        <pc:spChg chg="add del">
          <ac:chgData name="Piyush Bagla" userId="cf30dbe3-0c9f-4e21-93b8-77a0fa7f4566" providerId="ADAL" clId="{16FEFE15-C427-9D4F-BE57-B5037E7F2487}" dt="2024-03-01T06:39:11.956" v="977" actId="26606"/>
          <ac:spMkLst>
            <pc:docMk/>
            <pc:sldMk cId="1948802800" sldId="356"/>
            <ac:spMk id="15" creationId="{D5B0017B-2ECA-49AF-B397-DC140825DF8D}"/>
          </ac:spMkLst>
        </pc:spChg>
        <pc:spChg chg="add del">
          <ac:chgData name="Piyush Bagla" userId="cf30dbe3-0c9f-4e21-93b8-77a0fa7f4566" providerId="ADAL" clId="{16FEFE15-C427-9D4F-BE57-B5037E7F2487}" dt="2024-03-01T06:40:03.062" v="987" actId="26606"/>
          <ac:spMkLst>
            <pc:docMk/>
            <pc:sldMk cId="1948802800" sldId="356"/>
            <ac:spMk id="1028" creationId="{6753252F-4873-4F63-801D-CC719279A7D5}"/>
          </ac:spMkLst>
        </pc:spChg>
        <pc:spChg chg="add del">
          <ac:chgData name="Piyush Bagla" userId="cf30dbe3-0c9f-4e21-93b8-77a0fa7f4566" providerId="ADAL" clId="{16FEFE15-C427-9D4F-BE57-B5037E7F2487}" dt="2024-03-01T06:40:03.062" v="987" actId="26606"/>
          <ac:spMkLst>
            <pc:docMk/>
            <pc:sldMk cId="1948802800" sldId="356"/>
            <ac:spMk id="1029" creationId="{047C8CCB-F95D-4249-92DD-651249D3535A}"/>
          </ac:spMkLst>
        </pc:spChg>
        <pc:spChg chg="add del">
          <ac:chgData name="Piyush Bagla" userId="cf30dbe3-0c9f-4e21-93b8-77a0fa7f4566" providerId="ADAL" clId="{16FEFE15-C427-9D4F-BE57-B5037E7F2487}" dt="2024-03-01T06:38:53.812" v="969" actId="26606"/>
          <ac:spMkLst>
            <pc:docMk/>
            <pc:sldMk cId="1948802800" sldId="356"/>
            <ac:spMk id="1031" creationId="{37C89E4B-3C9F-44B9-8B86-D9E3D112D8EC}"/>
          </ac:spMkLst>
        </pc:spChg>
        <pc:spChg chg="add">
          <ac:chgData name="Piyush Bagla" userId="cf30dbe3-0c9f-4e21-93b8-77a0fa7f4566" providerId="ADAL" clId="{16FEFE15-C427-9D4F-BE57-B5037E7F2487}" dt="2024-03-01T06:40:03.062" v="987" actId="26606"/>
          <ac:spMkLst>
            <pc:docMk/>
            <pc:sldMk cId="1948802800" sldId="356"/>
            <ac:spMk id="1034" creationId="{A8384FB5-9ADC-4DDC-881B-597D56F5B15D}"/>
          </ac:spMkLst>
        </pc:spChg>
        <pc:spChg chg="add">
          <ac:chgData name="Piyush Bagla" userId="cf30dbe3-0c9f-4e21-93b8-77a0fa7f4566" providerId="ADAL" clId="{16FEFE15-C427-9D4F-BE57-B5037E7F2487}" dt="2024-03-01T06:40:03.062" v="987" actId="26606"/>
          <ac:spMkLst>
            <pc:docMk/>
            <pc:sldMk cId="1948802800" sldId="356"/>
            <ac:spMk id="1036" creationId="{1199E1B1-A8C0-4FE8-A5A8-1CB41D69F857}"/>
          </ac:spMkLst>
        </pc:spChg>
        <pc:spChg chg="add">
          <ac:chgData name="Piyush Bagla" userId="cf30dbe3-0c9f-4e21-93b8-77a0fa7f4566" providerId="ADAL" clId="{16FEFE15-C427-9D4F-BE57-B5037E7F2487}" dt="2024-03-01T06:40:03.062" v="987" actId="26606"/>
          <ac:spMkLst>
            <pc:docMk/>
            <pc:sldMk cId="1948802800" sldId="356"/>
            <ac:spMk id="1038" creationId="{84A8DE83-DE75-4B41-9DB4-A7EC0B0DEC0B}"/>
          </ac:spMkLst>
        </pc:spChg>
        <pc:spChg chg="add">
          <ac:chgData name="Piyush Bagla" userId="cf30dbe3-0c9f-4e21-93b8-77a0fa7f4566" providerId="ADAL" clId="{16FEFE15-C427-9D4F-BE57-B5037E7F2487}" dt="2024-03-01T06:40:03.062" v="987" actId="26606"/>
          <ac:spMkLst>
            <pc:docMk/>
            <pc:sldMk cId="1948802800" sldId="356"/>
            <ac:spMk id="1040" creationId="{A7009A0A-BEF5-4EAC-AF15-E4F9F002E239}"/>
          </ac:spMkLst>
        </pc:spChg>
        <pc:grpChg chg="add del">
          <ac:chgData name="Piyush Bagla" userId="cf30dbe3-0c9f-4e21-93b8-77a0fa7f4566" providerId="ADAL" clId="{16FEFE15-C427-9D4F-BE57-B5037E7F2487}" dt="2024-03-01T06:39:11.956" v="977" actId="26606"/>
          <ac:grpSpMkLst>
            <pc:docMk/>
            <pc:sldMk cId="1948802800" sldId="356"/>
            <ac:grpSpMk id="10" creationId="{AE1C45F0-260A-458C-96ED-C1F6D2151219}"/>
          </ac:grpSpMkLst>
        </pc:grpChg>
        <pc:picChg chg="add mod ord">
          <ac:chgData name="Piyush Bagla" userId="cf30dbe3-0c9f-4e21-93b8-77a0fa7f4566" providerId="ADAL" clId="{16FEFE15-C427-9D4F-BE57-B5037E7F2487}" dt="2024-03-01T06:40:08.829" v="989" actId="14100"/>
          <ac:picMkLst>
            <pc:docMk/>
            <pc:sldMk cId="1948802800" sldId="356"/>
            <ac:picMk id="1026" creationId="{8F643F2C-32D5-CBB7-46EC-29354FE41E97}"/>
          </ac:picMkLst>
        </pc:picChg>
        <pc:cxnChg chg="add del">
          <ac:chgData name="Piyush Bagla" userId="cf30dbe3-0c9f-4e21-93b8-77a0fa7f4566" providerId="ADAL" clId="{16FEFE15-C427-9D4F-BE57-B5037E7F2487}" dt="2024-03-01T06:39:11.956" v="977" actId="26606"/>
          <ac:cxnSpMkLst>
            <pc:docMk/>
            <pc:sldMk cId="1948802800" sldId="356"/>
            <ac:cxnSpMk id="17" creationId="{6CF1BAF6-AD41-4082-B212-8A1F9A2E8779}"/>
          </ac:cxnSpMkLst>
        </pc:cxnChg>
        <pc:cxnChg chg="add del">
          <ac:chgData name="Piyush Bagla" userId="cf30dbe3-0c9f-4e21-93b8-77a0fa7f4566" providerId="ADAL" clId="{16FEFE15-C427-9D4F-BE57-B5037E7F2487}" dt="2024-03-01T06:38:53.812" v="969" actId="26606"/>
          <ac:cxnSpMkLst>
            <pc:docMk/>
            <pc:sldMk cId="1948802800" sldId="356"/>
            <ac:cxnSpMk id="1033" creationId="{AA2EAA10-076F-46BD-8F0F-B9A2FB77A85C}"/>
          </ac:cxnSpMkLst>
        </pc:cxnChg>
        <pc:cxnChg chg="add del">
          <ac:chgData name="Piyush Bagla" userId="cf30dbe3-0c9f-4e21-93b8-77a0fa7f4566" providerId="ADAL" clId="{16FEFE15-C427-9D4F-BE57-B5037E7F2487}" dt="2024-03-01T06:38:53.812" v="969" actId="26606"/>
          <ac:cxnSpMkLst>
            <pc:docMk/>
            <pc:sldMk cId="1948802800" sldId="356"/>
            <ac:cxnSpMk id="1035" creationId="{D891E407-403B-4764-86C9-33A56D3BCAA3}"/>
          </ac:cxnSpMkLst>
        </pc:cxnChg>
      </pc:sldChg>
      <pc:sldChg chg="addSp modSp new del mod">
        <pc:chgData name="Piyush Bagla" userId="cf30dbe3-0c9f-4e21-93b8-77a0fa7f4566" providerId="ADAL" clId="{16FEFE15-C427-9D4F-BE57-B5037E7F2487}" dt="2024-03-01T07:14:45.739" v="1106" actId="2696"/>
        <pc:sldMkLst>
          <pc:docMk/>
          <pc:sldMk cId="170967083" sldId="357"/>
        </pc:sldMkLst>
        <pc:spChg chg="add mod">
          <ac:chgData name="Piyush Bagla" userId="cf30dbe3-0c9f-4e21-93b8-77a0fa7f4566" providerId="ADAL" clId="{16FEFE15-C427-9D4F-BE57-B5037E7F2487}" dt="2024-03-01T06:52:39.982" v="1007" actId="1076"/>
          <ac:spMkLst>
            <pc:docMk/>
            <pc:sldMk cId="170967083" sldId="357"/>
            <ac:spMk id="2" creationId="{4FD66380-855D-065D-D3E1-74337A4B4F64}"/>
          </ac:spMkLst>
        </pc:spChg>
        <pc:spChg chg="add mod">
          <ac:chgData name="Piyush Bagla" userId="cf30dbe3-0c9f-4e21-93b8-77a0fa7f4566" providerId="ADAL" clId="{16FEFE15-C427-9D4F-BE57-B5037E7F2487}" dt="2024-03-01T06:52:38.016" v="1006" actId="1076"/>
          <ac:spMkLst>
            <pc:docMk/>
            <pc:sldMk cId="170967083" sldId="357"/>
            <ac:spMk id="3" creationId="{F8549EF0-45D8-B769-308D-086FFB6798D0}"/>
          </ac:spMkLst>
        </pc:spChg>
        <pc:spChg chg="add mod">
          <ac:chgData name="Piyush Bagla" userId="cf30dbe3-0c9f-4e21-93b8-77a0fa7f4566" providerId="ADAL" clId="{16FEFE15-C427-9D4F-BE57-B5037E7F2487}" dt="2024-03-01T06:52:24.627" v="1005" actId="20577"/>
          <ac:spMkLst>
            <pc:docMk/>
            <pc:sldMk cId="170967083" sldId="357"/>
            <ac:spMk id="4" creationId="{977092BA-3A6E-A8EB-3415-158CC9821168}"/>
          </ac:spMkLst>
        </pc:spChg>
        <pc:spChg chg="add mod">
          <ac:chgData name="Piyush Bagla" userId="cf30dbe3-0c9f-4e21-93b8-77a0fa7f4566" providerId="ADAL" clId="{16FEFE15-C427-9D4F-BE57-B5037E7F2487}" dt="2024-03-01T06:53:46.637" v="1012" actId="20577"/>
          <ac:spMkLst>
            <pc:docMk/>
            <pc:sldMk cId="170967083" sldId="357"/>
            <ac:spMk id="5" creationId="{AB5D6A31-0DF3-A15A-D9C1-1D44A7342600}"/>
          </ac:spMkLst>
        </pc:spChg>
      </pc:sldChg>
      <pc:sldChg chg="addSp modSp new del mod">
        <pc:chgData name="Piyush Bagla" userId="cf30dbe3-0c9f-4e21-93b8-77a0fa7f4566" providerId="ADAL" clId="{16FEFE15-C427-9D4F-BE57-B5037E7F2487}" dt="2024-03-01T07:13:19.567" v="1086" actId="2696"/>
        <pc:sldMkLst>
          <pc:docMk/>
          <pc:sldMk cId="2302644655" sldId="358"/>
        </pc:sldMkLst>
        <pc:spChg chg="add mod">
          <ac:chgData name="Piyush Bagla" userId="cf30dbe3-0c9f-4e21-93b8-77a0fa7f4566" providerId="ADAL" clId="{16FEFE15-C427-9D4F-BE57-B5037E7F2487}" dt="2024-03-01T07:10:44.668" v="1051" actId="113"/>
          <ac:spMkLst>
            <pc:docMk/>
            <pc:sldMk cId="2302644655" sldId="358"/>
            <ac:spMk id="2" creationId="{450836EF-DB7B-75E8-811B-9735D564A1AA}"/>
          </ac:spMkLst>
        </pc:spChg>
        <pc:spChg chg="add mod">
          <ac:chgData name="Piyush Bagla" userId="cf30dbe3-0c9f-4e21-93b8-77a0fa7f4566" providerId="ADAL" clId="{16FEFE15-C427-9D4F-BE57-B5037E7F2487}" dt="2024-03-01T07:09:57.714" v="1033" actId="1076"/>
          <ac:spMkLst>
            <pc:docMk/>
            <pc:sldMk cId="2302644655" sldId="358"/>
            <ac:spMk id="3" creationId="{A4589496-D7C7-612A-624C-058AB2EDCDF2}"/>
          </ac:spMkLst>
        </pc:spChg>
        <pc:spChg chg="add mod">
          <ac:chgData name="Piyush Bagla" userId="cf30dbe3-0c9f-4e21-93b8-77a0fa7f4566" providerId="ADAL" clId="{16FEFE15-C427-9D4F-BE57-B5037E7F2487}" dt="2024-03-01T07:10:52.629" v="1052" actId="1076"/>
          <ac:spMkLst>
            <pc:docMk/>
            <pc:sldMk cId="2302644655" sldId="358"/>
            <ac:spMk id="4" creationId="{3CEB5828-9561-1A9C-9762-7B6F52B4CD85}"/>
          </ac:spMkLst>
        </pc:spChg>
        <pc:spChg chg="add mod">
          <ac:chgData name="Piyush Bagla" userId="cf30dbe3-0c9f-4e21-93b8-77a0fa7f4566" providerId="ADAL" clId="{16FEFE15-C427-9D4F-BE57-B5037E7F2487}" dt="2024-03-01T07:10:31.243" v="1046" actId="14100"/>
          <ac:spMkLst>
            <pc:docMk/>
            <pc:sldMk cId="2302644655" sldId="358"/>
            <ac:spMk id="5" creationId="{7091F83A-5E9B-C450-59B1-D251DDA349C0}"/>
          </ac:spMkLst>
        </pc:spChg>
      </pc:sldChg>
      <pc:sldChg chg="addSp modSp add mod ord">
        <pc:chgData name="Piyush Bagla" userId="cf30dbe3-0c9f-4e21-93b8-77a0fa7f4566" providerId="ADAL" clId="{16FEFE15-C427-9D4F-BE57-B5037E7F2487}" dt="2024-03-05T03:01:26.483" v="1490" actId="15"/>
        <pc:sldMkLst>
          <pc:docMk/>
          <pc:sldMk cId="435822593" sldId="359"/>
        </pc:sldMkLst>
        <pc:spChg chg="mod">
          <ac:chgData name="Piyush Bagla" userId="cf30dbe3-0c9f-4e21-93b8-77a0fa7f4566" providerId="ADAL" clId="{16FEFE15-C427-9D4F-BE57-B5037E7F2487}" dt="2024-03-01T07:11:24.733" v="1056"/>
          <ac:spMkLst>
            <pc:docMk/>
            <pc:sldMk cId="435822593" sldId="359"/>
            <ac:spMk id="2" creationId="{5121670D-E870-0EB4-2569-7934BC7C2673}"/>
          </ac:spMkLst>
        </pc:spChg>
        <pc:spChg chg="mod">
          <ac:chgData name="Piyush Bagla" userId="cf30dbe3-0c9f-4e21-93b8-77a0fa7f4566" providerId="ADAL" clId="{16FEFE15-C427-9D4F-BE57-B5037E7F2487}" dt="2024-03-05T03:01:26.483" v="1490" actId="15"/>
          <ac:spMkLst>
            <pc:docMk/>
            <pc:sldMk cId="435822593" sldId="359"/>
            <ac:spMk id="5" creationId="{80ECBE35-E5D9-D4D5-C2D4-5DE1500FA7FC}"/>
          </ac:spMkLst>
        </pc:spChg>
        <pc:spChg chg="add mod">
          <ac:chgData name="Piyush Bagla" userId="cf30dbe3-0c9f-4e21-93b8-77a0fa7f4566" providerId="ADAL" clId="{16FEFE15-C427-9D4F-BE57-B5037E7F2487}" dt="2024-03-01T07:13:14.791" v="1085" actId="1038"/>
          <ac:spMkLst>
            <pc:docMk/>
            <pc:sldMk cId="435822593" sldId="359"/>
            <ac:spMk id="6" creationId="{673E6CF6-94BB-72BD-703E-8E428739B35C}"/>
          </ac:spMkLst>
        </pc:spChg>
      </pc:sldChg>
      <pc:sldChg chg="addSp delSp modSp add mod">
        <pc:chgData name="Piyush Bagla" userId="cf30dbe3-0c9f-4e21-93b8-77a0fa7f4566" providerId="ADAL" clId="{16FEFE15-C427-9D4F-BE57-B5037E7F2487}" dt="2024-03-05T09:47:36.011" v="1506" actId="14100"/>
        <pc:sldMkLst>
          <pc:docMk/>
          <pc:sldMk cId="3758326730" sldId="360"/>
        </pc:sldMkLst>
        <pc:spChg chg="mod">
          <ac:chgData name="Piyush Bagla" userId="cf30dbe3-0c9f-4e21-93b8-77a0fa7f4566" providerId="ADAL" clId="{16FEFE15-C427-9D4F-BE57-B5037E7F2487}" dt="2024-03-05T09:47:36.011" v="1506" actId="14100"/>
          <ac:spMkLst>
            <pc:docMk/>
            <pc:sldMk cId="3758326730" sldId="360"/>
            <ac:spMk id="2" creationId="{5121670D-E870-0EB4-2569-7934BC7C2673}"/>
          </ac:spMkLst>
        </pc:spChg>
        <pc:spChg chg="add mod">
          <ac:chgData name="Piyush Bagla" userId="cf30dbe3-0c9f-4e21-93b8-77a0fa7f4566" providerId="ADAL" clId="{16FEFE15-C427-9D4F-BE57-B5037E7F2487}" dt="2024-03-01T07:14:20.802" v="1101" actId="14100"/>
          <ac:spMkLst>
            <pc:docMk/>
            <pc:sldMk cId="3758326730" sldId="360"/>
            <ac:spMk id="5" creationId="{B4F734F6-E9AB-272F-FC23-2E8772B34DA3}"/>
          </ac:spMkLst>
        </pc:spChg>
        <pc:spChg chg="add mod">
          <ac:chgData name="Piyush Bagla" userId="cf30dbe3-0c9f-4e21-93b8-77a0fa7f4566" providerId="ADAL" clId="{16FEFE15-C427-9D4F-BE57-B5037E7F2487}" dt="2024-03-01T07:13:57.759" v="1096" actId="1076"/>
          <ac:spMkLst>
            <pc:docMk/>
            <pc:sldMk cId="3758326730" sldId="360"/>
            <ac:spMk id="6" creationId="{35E93DF1-F043-7F0A-BB62-9D215F55719C}"/>
          </ac:spMkLst>
        </pc:spChg>
        <pc:spChg chg="add mod">
          <ac:chgData name="Piyush Bagla" userId="cf30dbe3-0c9f-4e21-93b8-77a0fa7f4566" providerId="ADAL" clId="{16FEFE15-C427-9D4F-BE57-B5037E7F2487}" dt="2024-03-01T07:14:17.610" v="1100" actId="14100"/>
          <ac:spMkLst>
            <pc:docMk/>
            <pc:sldMk cId="3758326730" sldId="360"/>
            <ac:spMk id="8" creationId="{8A290A6E-B3E4-34E8-0193-FC3E0C4D6495}"/>
          </ac:spMkLst>
        </pc:spChg>
        <pc:spChg chg="add mod">
          <ac:chgData name="Piyush Bagla" userId="cf30dbe3-0c9f-4e21-93b8-77a0fa7f4566" providerId="ADAL" clId="{16FEFE15-C427-9D4F-BE57-B5037E7F2487}" dt="2024-03-01T07:14:38.186" v="1105" actId="1076"/>
          <ac:spMkLst>
            <pc:docMk/>
            <pc:sldMk cId="3758326730" sldId="360"/>
            <ac:spMk id="10" creationId="{CCDA38DE-2F0C-1917-7B5E-40761629189A}"/>
          </ac:spMkLst>
        </pc:spChg>
        <pc:picChg chg="del">
          <ac:chgData name="Piyush Bagla" userId="cf30dbe3-0c9f-4e21-93b8-77a0fa7f4566" providerId="ADAL" clId="{16FEFE15-C427-9D4F-BE57-B5037E7F2487}" dt="2024-03-01T07:13:31.012" v="1088" actId="478"/>
          <ac:picMkLst>
            <pc:docMk/>
            <pc:sldMk cId="3758326730" sldId="360"/>
            <ac:picMk id="1026" creationId="{8F643F2C-32D5-CBB7-46EC-29354FE41E97}"/>
          </ac:picMkLst>
        </pc:picChg>
      </pc:sldChg>
      <pc:sldChg chg="addSp delSp modSp new mod">
        <pc:chgData name="Piyush Bagla" userId="cf30dbe3-0c9f-4e21-93b8-77a0fa7f4566" providerId="ADAL" clId="{16FEFE15-C427-9D4F-BE57-B5037E7F2487}" dt="2024-03-03T16:33:46.855" v="1168" actId="21"/>
        <pc:sldMkLst>
          <pc:docMk/>
          <pc:sldMk cId="3818402044" sldId="361"/>
        </pc:sldMkLst>
        <pc:spChg chg="add mod">
          <ac:chgData name="Piyush Bagla" userId="cf30dbe3-0c9f-4e21-93b8-77a0fa7f4566" providerId="ADAL" clId="{16FEFE15-C427-9D4F-BE57-B5037E7F2487}" dt="2024-03-03T16:32:32.041" v="1153" actId="20577"/>
          <ac:spMkLst>
            <pc:docMk/>
            <pc:sldMk cId="3818402044" sldId="361"/>
            <ac:spMk id="2" creationId="{731184A3-2E02-A5FE-6DC2-4408A672A964}"/>
          </ac:spMkLst>
        </pc:spChg>
        <pc:spChg chg="add mod">
          <ac:chgData name="Piyush Bagla" userId="cf30dbe3-0c9f-4e21-93b8-77a0fa7f4566" providerId="ADAL" clId="{16FEFE15-C427-9D4F-BE57-B5037E7F2487}" dt="2024-03-03T16:32:36.435" v="1154" actId="14100"/>
          <ac:spMkLst>
            <pc:docMk/>
            <pc:sldMk cId="3818402044" sldId="361"/>
            <ac:spMk id="3" creationId="{311F412F-2116-5A4C-1F7D-42F3947EA5EF}"/>
          </ac:spMkLst>
        </pc:spChg>
        <pc:picChg chg="add del mod">
          <ac:chgData name="Piyush Bagla" userId="cf30dbe3-0c9f-4e21-93b8-77a0fa7f4566" providerId="ADAL" clId="{16FEFE15-C427-9D4F-BE57-B5037E7F2487}" dt="2024-03-03T16:31:50.876" v="1141" actId="478"/>
          <ac:picMkLst>
            <pc:docMk/>
            <pc:sldMk cId="3818402044" sldId="361"/>
            <ac:picMk id="4" creationId="{D3DDF8D5-0A17-D25D-B9E4-ED2903B88861}"/>
          </ac:picMkLst>
        </pc:picChg>
        <pc:picChg chg="add del mod">
          <ac:chgData name="Piyush Bagla" userId="cf30dbe3-0c9f-4e21-93b8-77a0fa7f4566" providerId="ADAL" clId="{16FEFE15-C427-9D4F-BE57-B5037E7F2487}" dt="2024-03-03T16:33:46.855" v="1168" actId="21"/>
          <ac:picMkLst>
            <pc:docMk/>
            <pc:sldMk cId="3818402044" sldId="361"/>
            <ac:picMk id="5" creationId="{93859099-B62A-C4CE-949D-6F8792B5183D}"/>
          </ac:picMkLst>
        </pc:picChg>
      </pc:sldChg>
      <pc:sldChg chg="addSp delSp modSp add del mod ord">
        <pc:chgData name="Piyush Bagla" userId="cf30dbe3-0c9f-4e21-93b8-77a0fa7f4566" providerId="ADAL" clId="{16FEFE15-C427-9D4F-BE57-B5037E7F2487}" dt="2024-03-03T16:33:59.354" v="1176" actId="2890"/>
        <pc:sldMkLst>
          <pc:docMk/>
          <pc:sldMk cId="1411588276" sldId="362"/>
        </pc:sldMkLst>
        <pc:spChg chg="mod">
          <ac:chgData name="Piyush Bagla" userId="cf30dbe3-0c9f-4e21-93b8-77a0fa7f4566" providerId="ADAL" clId="{16FEFE15-C427-9D4F-BE57-B5037E7F2487}" dt="2024-03-03T16:33:53.124" v="1174"/>
          <ac:spMkLst>
            <pc:docMk/>
            <pc:sldMk cId="1411588276" sldId="362"/>
            <ac:spMk id="2" creationId="{38EFD393-6777-B311-DC94-64399C1A1124}"/>
          </ac:spMkLst>
        </pc:spChg>
        <pc:spChg chg="add del mod">
          <ac:chgData name="Piyush Bagla" userId="cf30dbe3-0c9f-4e21-93b8-77a0fa7f4566" providerId="ADAL" clId="{16FEFE15-C427-9D4F-BE57-B5037E7F2487}" dt="2024-03-03T16:33:49.939" v="1171" actId="22"/>
          <ac:spMkLst>
            <pc:docMk/>
            <pc:sldMk cId="1411588276" sldId="362"/>
            <ac:spMk id="6" creationId="{C0DADEE1-3AF3-E1D7-8BC3-599851F012F8}"/>
          </ac:spMkLst>
        </pc:spChg>
        <pc:picChg chg="add del">
          <ac:chgData name="Piyush Bagla" userId="cf30dbe3-0c9f-4e21-93b8-77a0fa7f4566" providerId="ADAL" clId="{16FEFE15-C427-9D4F-BE57-B5037E7F2487}" dt="2024-03-03T16:33:50.851" v="1172" actId="478"/>
          <ac:picMkLst>
            <pc:docMk/>
            <pc:sldMk cId="1411588276" sldId="362"/>
            <ac:picMk id="3" creationId="{E96A3514-AD8D-FA18-0F07-3EF616CB771E}"/>
          </ac:picMkLst>
        </pc:picChg>
        <pc:picChg chg="add mod">
          <ac:chgData name="Piyush Bagla" userId="cf30dbe3-0c9f-4e21-93b8-77a0fa7f4566" providerId="ADAL" clId="{16FEFE15-C427-9D4F-BE57-B5037E7F2487}" dt="2024-03-03T16:33:43.453" v="1167"/>
          <ac:picMkLst>
            <pc:docMk/>
            <pc:sldMk cId="1411588276" sldId="362"/>
            <ac:picMk id="7" creationId="{E5FC5AFE-6B73-A4A3-750C-24F073D61DA4}"/>
          </ac:picMkLst>
        </pc:picChg>
      </pc:sldChg>
      <pc:sldChg chg="addSp delSp modSp add mod">
        <pc:chgData name="Piyush Bagla" userId="cf30dbe3-0c9f-4e21-93b8-77a0fa7f4566" providerId="ADAL" clId="{16FEFE15-C427-9D4F-BE57-B5037E7F2487}" dt="2024-03-03T16:42:58.105" v="1209" actId="5793"/>
        <pc:sldMkLst>
          <pc:docMk/>
          <pc:sldMk cId="2074898343" sldId="362"/>
        </pc:sldMkLst>
        <pc:spChg chg="mod">
          <ac:chgData name="Piyush Bagla" userId="cf30dbe3-0c9f-4e21-93b8-77a0fa7f4566" providerId="ADAL" clId="{16FEFE15-C427-9D4F-BE57-B5037E7F2487}" dt="2024-03-03T16:35:28.588" v="1186" actId="20577"/>
          <ac:spMkLst>
            <pc:docMk/>
            <pc:sldMk cId="2074898343" sldId="362"/>
            <ac:spMk id="2" creationId="{5121670D-E870-0EB4-2569-7934BC7C2673}"/>
          </ac:spMkLst>
        </pc:spChg>
        <pc:spChg chg="add mod">
          <ac:chgData name="Piyush Bagla" userId="cf30dbe3-0c9f-4e21-93b8-77a0fa7f4566" providerId="ADAL" clId="{16FEFE15-C427-9D4F-BE57-B5037E7F2487}" dt="2024-03-03T16:42:58.105" v="1209" actId="5793"/>
          <ac:spMkLst>
            <pc:docMk/>
            <pc:sldMk cId="2074898343" sldId="362"/>
            <ac:spMk id="4" creationId="{723D09DB-01AF-48EE-23B8-AF54B22924CB}"/>
          </ac:spMkLst>
        </pc:spChg>
        <pc:spChg chg="del mod">
          <ac:chgData name="Piyush Bagla" userId="cf30dbe3-0c9f-4e21-93b8-77a0fa7f4566" providerId="ADAL" clId="{16FEFE15-C427-9D4F-BE57-B5037E7F2487}" dt="2024-03-03T16:35:35.436" v="1190"/>
          <ac:spMkLst>
            <pc:docMk/>
            <pc:sldMk cId="2074898343" sldId="362"/>
            <ac:spMk id="5" creationId="{80ECBE35-E5D9-D4D5-C2D4-5DE1500FA7FC}"/>
          </ac:spMkLst>
        </pc:spChg>
        <pc:spChg chg="del">
          <ac:chgData name="Piyush Bagla" userId="cf30dbe3-0c9f-4e21-93b8-77a0fa7f4566" providerId="ADAL" clId="{16FEFE15-C427-9D4F-BE57-B5037E7F2487}" dt="2024-03-03T16:35:34.548" v="1188" actId="478"/>
          <ac:spMkLst>
            <pc:docMk/>
            <pc:sldMk cId="2074898343" sldId="362"/>
            <ac:spMk id="6" creationId="{673E6CF6-94BB-72BD-703E-8E428739B35C}"/>
          </ac:spMkLst>
        </pc:spChg>
      </pc:sldChg>
      <pc:sldChg chg="modSp add mod">
        <pc:chgData name="Piyush Bagla" userId="cf30dbe3-0c9f-4e21-93b8-77a0fa7f4566" providerId="ADAL" clId="{16FEFE15-C427-9D4F-BE57-B5037E7F2487}" dt="2024-03-03T16:44:36.495" v="1351"/>
        <pc:sldMkLst>
          <pc:docMk/>
          <pc:sldMk cId="975190906" sldId="363"/>
        </pc:sldMkLst>
        <pc:spChg chg="mod">
          <ac:chgData name="Piyush Bagla" userId="cf30dbe3-0c9f-4e21-93b8-77a0fa7f4566" providerId="ADAL" clId="{16FEFE15-C427-9D4F-BE57-B5037E7F2487}" dt="2024-03-03T16:43:06.108" v="1219" actId="20577"/>
          <ac:spMkLst>
            <pc:docMk/>
            <pc:sldMk cId="975190906" sldId="363"/>
            <ac:spMk id="2" creationId="{5121670D-E870-0EB4-2569-7934BC7C2673}"/>
          </ac:spMkLst>
        </pc:spChg>
        <pc:spChg chg="mod">
          <ac:chgData name="Piyush Bagla" userId="cf30dbe3-0c9f-4e21-93b8-77a0fa7f4566" providerId="ADAL" clId="{16FEFE15-C427-9D4F-BE57-B5037E7F2487}" dt="2024-03-03T16:44:36.495" v="1351"/>
          <ac:spMkLst>
            <pc:docMk/>
            <pc:sldMk cId="975190906" sldId="363"/>
            <ac:spMk id="4" creationId="{723D09DB-01AF-48EE-23B8-AF54B22924CB}"/>
          </ac:spMkLst>
        </pc:spChg>
      </pc:sldChg>
      <pc:sldChg chg="modSp add mod">
        <pc:chgData name="Piyush Bagla" userId="cf30dbe3-0c9f-4e21-93b8-77a0fa7f4566" providerId="ADAL" clId="{16FEFE15-C427-9D4F-BE57-B5037E7F2487}" dt="2024-03-03T16:45:44.410" v="1369" actId="20577"/>
        <pc:sldMkLst>
          <pc:docMk/>
          <pc:sldMk cId="4283336417" sldId="364"/>
        </pc:sldMkLst>
        <pc:spChg chg="mod">
          <ac:chgData name="Piyush Bagla" userId="cf30dbe3-0c9f-4e21-93b8-77a0fa7f4566" providerId="ADAL" clId="{16FEFE15-C427-9D4F-BE57-B5037E7F2487}" dt="2024-03-03T16:45:02.991" v="1355"/>
          <ac:spMkLst>
            <pc:docMk/>
            <pc:sldMk cId="4283336417" sldId="364"/>
            <ac:spMk id="2" creationId="{5121670D-E870-0EB4-2569-7934BC7C2673}"/>
          </ac:spMkLst>
        </pc:spChg>
        <pc:spChg chg="mod">
          <ac:chgData name="Piyush Bagla" userId="cf30dbe3-0c9f-4e21-93b8-77a0fa7f4566" providerId="ADAL" clId="{16FEFE15-C427-9D4F-BE57-B5037E7F2487}" dt="2024-03-03T16:45:44.410" v="1369" actId="20577"/>
          <ac:spMkLst>
            <pc:docMk/>
            <pc:sldMk cId="4283336417" sldId="364"/>
            <ac:spMk id="4" creationId="{723D09DB-01AF-48EE-23B8-AF54B22924CB}"/>
          </ac:spMkLst>
        </pc:spChg>
      </pc:sldChg>
      <pc:sldChg chg="modSp add mod">
        <pc:chgData name="Piyush Bagla" userId="cf30dbe3-0c9f-4e21-93b8-77a0fa7f4566" providerId="ADAL" clId="{16FEFE15-C427-9D4F-BE57-B5037E7F2487}" dt="2024-03-03T16:52:03.573" v="1404" actId="1076"/>
        <pc:sldMkLst>
          <pc:docMk/>
          <pc:sldMk cId="994667964" sldId="365"/>
        </pc:sldMkLst>
        <pc:spChg chg="mod">
          <ac:chgData name="Piyush Bagla" userId="cf30dbe3-0c9f-4e21-93b8-77a0fa7f4566" providerId="ADAL" clId="{16FEFE15-C427-9D4F-BE57-B5037E7F2487}" dt="2024-03-03T16:51:28.740" v="1397" actId="20577"/>
          <ac:spMkLst>
            <pc:docMk/>
            <pc:sldMk cId="994667964" sldId="365"/>
            <ac:spMk id="2" creationId="{5121670D-E870-0EB4-2569-7934BC7C2673}"/>
          </ac:spMkLst>
        </pc:spChg>
        <pc:spChg chg="mod">
          <ac:chgData name="Piyush Bagla" userId="cf30dbe3-0c9f-4e21-93b8-77a0fa7f4566" providerId="ADAL" clId="{16FEFE15-C427-9D4F-BE57-B5037E7F2487}" dt="2024-03-03T16:52:03.573" v="1404" actId="1076"/>
          <ac:spMkLst>
            <pc:docMk/>
            <pc:sldMk cId="994667964" sldId="365"/>
            <ac:spMk id="4" creationId="{723D09DB-01AF-48EE-23B8-AF54B22924CB}"/>
          </ac:spMkLst>
        </pc:spChg>
      </pc:sldChg>
      <pc:sldChg chg="addSp modSp add mod">
        <pc:chgData name="Piyush Bagla" userId="cf30dbe3-0c9f-4e21-93b8-77a0fa7f4566" providerId="ADAL" clId="{16FEFE15-C427-9D4F-BE57-B5037E7F2487}" dt="2024-03-03T19:02:34.031" v="1435" actId="14100"/>
        <pc:sldMkLst>
          <pc:docMk/>
          <pc:sldMk cId="4166744686" sldId="366"/>
        </pc:sldMkLst>
        <pc:spChg chg="mod">
          <ac:chgData name="Piyush Bagla" userId="cf30dbe3-0c9f-4e21-93b8-77a0fa7f4566" providerId="ADAL" clId="{16FEFE15-C427-9D4F-BE57-B5037E7F2487}" dt="2024-03-03T19:01:08.407" v="1413" actId="20577"/>
          <ac:spMkLst>
            <pc:docMk/>
            <pc:sldMk cId="4166744686" sldId="366"/>
            <ac:spMk id="2" creationId="{5121670D-E870-0EB4-2569-7934BC7C2673}"/>
          </ac:spMkLst>
        </pc:spChg>
        <pc:spChg chg="mod">
          <ac:chgData name="Piyush Bagla" userId="cf30dbe3-0c9f-4e21-93b8-77a0fa7f4566" providerId="ADAL" clId="{16FEFE15-C427-9D4F-BE57-B5037E7F2487}" dt="2024-03-03T19:02:09.807" v="1432"/>
          <ac:spMkLst>
            <pc:docMk/>
            <pc:sldMk cId="4166744686" sldId="366"/>
            <ac:spMk id="4" creationId="{723D09DB-01AF-48EE-23B8-AF54B22924CB}"/>
          </ac:spMkLst>
        </pc:spChg>
        <pc:picChg chg="add mod">
          <ac:chgData name="Piyush Bagla" userId="cf30dbe3-0c9f-4e21-93b8-77a0fa7f4566" providerId="ADAL" clId="{16FEFE15-C427-9D4F-BE57-B5037E7F2487}" dt="2024-03-03T19:02:34.031" v="1435" actId="14100"/>
          <ac:picMkLst>
            <pc:docMk/>
            <pc:sldMk cId="4166744686" sldId="366"/>
            <ac:picMk id="5" creationId="{7250BD03-F6F1-62E4-4876-59D30871D8EB}"/>
          </ac:picMkLst>
        </pc:picChg>
      </pc:sldChg>
      <pc:sldChg chg="delSp modSp add mod">
        <pc:chgData name="Piyush Bagla" userId="cf30dbe3-0c9f-4e21-93b8-77a0fa7f4566" providerId="ADAL" clId="{16FEFE15-C427-9D4F-BE57-B5037E7F2487}" dt="2024-03-03T20:18:37.497" v="1473" actId="20577"/>
        <pc:sldMkLst>
          <pc:docMk/>
          <pc:sldMk cId="3284066232" sldId="367"/>
        </pc:sldMkLst>
        <pc:spChg chg="mod">
          <ac:chgData name="Piyush Bagla" userId="cf30dbe3-0c9f-4e21-93b8-77a0fa7f4566" providerId="ADAL" clId="{16FEFE15-C427-9D4F-BE57-B5037E7F2487}" dt="2024-03-03T19:03:28.183" v="1447" actId="20577"/>
          <ac:spMkLst>
            <pc:docMk/>
            <pc:sldMk cId="3284066232" sldId="367"/>
            <ac:spMk id="2" creationId="{5121670D-E870-0EB4-2569-7934BC7C2673}"/>
          </ac:spMkLst>
        </pc:spChg>
        <pc:spChg chg="mod">
          <ac:chgData name="Piyush Bagla" userId="cf30dbe3-0c9f-4e21-93b8-77a0fa7f4566" providerId="ADAL" clId="{16FEFE15-C427-9D4F-BE57-B5037E7F2487}" dt="2024-03-03T20:18:37.497" v="1473" actId="20577"/>
          <ac:spMkLst>
            <pc:docMk/>
            <pc:sldMk cId="3284066232" sldId="367"/>
            <ac:spMk id="4" creationId="{723D09DB-01AF-48EE-23B8-AF54B22924CB}"/>
          </ac:spMkLst>
        </pc:spChg>
        <pc:picChg chg="del">
          <ac:chgData name="Piyush Bagla" userId="cf30dbe3-0c9f-4e21-93b8-77a0fa7f4566" providerId="ADAL" clId="{16FEFE15-C427-9D4F-BE57-B5037E7F2487}" dt="2024-03-03T20:16:35.959" v="1453" actId="478"/>
          <ac:picMkLst>
            <pc:docMk/>
            <pc:sldMk cId="3284066232" sldId="367"/>
            <ac:picMk id="5" creationId="{7250BD03-F6F1-62E4-4876-59D30871D8EB}"/>
          </ac:picMkLst>
        </pc:picChg>
      </pc:sldChg>
      <pc:sldChg chg="addSp delSp modSp add mod">
        <pc:chgData name="Piyush Bagla" userId="cf30dbe3-0c9f-4e21-93b8-77a0fa7f4566" providerId="ADAL" clId="{16FEFE15-C427-9D4F-BE57-B5037E7F2487}" dt="2024-03-03T20:20:49.004" v="1478" actId="26606"/>
        <pc:sldMkLst>
          <pc:docMk/>
          <pc:sldMk cId="639424858" sldId="368"/>
        </pc:sldMkLst>
        <pc:spChg chg="mod">
          <ac:chgData name="Piyush Bagla" userId="cf30dbe3-0c9f-4e21-93b8-77a0fa7f4566" providerId="ADAL" clId="{16FEFE15-C427-9D4F-BE57-B5037E7F2487}" dt="2024-03-03T20:20:49.004" v="1478" actId="26606"/>
          <ac:spMkLst>
            <pc:docMk/>
            <pc:sldMk cId="639424858" sldId="368"/>
            <ac:spMk id="2" creationId="{5121670D-E870-0EB4-2569-7934BC7C2673}"/>
          </ac:spMkLst>
        </pc:spChg>
        <pc:spChg chg="ord">
          <ac:chgData name="Piyush Bagla" userId="cf30dbe3-0c9f-4e21-93b8-77a0fa7f4566" providerId="ADAL" clId="{16FEFE15-C427-9D4F-BE57-B5037E7F2487}" dt="2024-03-03T20:20:49.004" v="1478" actId="26606"/>
          <ac:spMkLst>
            <pc:docMk/>
            <pc:sldMk cId="639424858" sldId="368"/>
            <ac:spMk id="3" creationId="{62DBCA06-4070-5F18-2142-7AC1C41AFE93}"/>
          </ac:spMkLst>
        </pc:spChg>
        <pc:spChg chg="del">
          <ac:chgData name="Piyush Bagla" userId="cf30dbe3-0c9f-4e21-93b8-77a0fa7f4566" providerId="ADAL" clId="{16FEFE15-C427-9D4F-BE57-B5037E7F2487}" dt="2024-03-03T20:18:47.437" v="1475" actId="478"/>
          <ac:spMkLst>
            <pc:docMk/>
            <pc:sldMk cId="639424858" sldId="368"/>
            <ac:spMk id="4" creationId="{723D09DB-01AF-48EE-23B8-AF54B22924CB}"/>
          </ac:spMkLst>
        </pc:spChg>
        <pc:spChg chg="del">
          <ac:chgData name="Piyush Bagla" userId="cf30dbe3-0c9f-4e21-93b8-77a0fa7f4566" providerId="ADAL" clId="{16FEFE15-C427-9D4F-BE57-B5037E7F2487}" dt="2024-03-03T20:20:49.004" v="1478" actId="26606"/>
          <ac:spMkLst>
            <pc:docMk/>
            <pc:sldMk cId="639424858" sldId="368"/>
            <ac:spMk id="8" creationId="{B6CDA21F-E7AF-4C75-8395-33F58D5B0E45}"/>
          </ac:spMkLst>
        </pc:spChg>
        <pc:spChg chg="del">
          <ac:chgData name="Piyush Bagla" userId="cf30dbe3-0c9f-4e21-93b8-77a0fa7f4566" providerId="ADAL" clId="{16FEFE15-C427-9D4F-BE57-B5037E7F2487}" dt="2024-03-03T20:20:49.004" v="1478" actId="26606"/>
          <ac:spMkLst>
            <pc:docMk/>
            <pc:sldMk cId="639424858" sldId="368"/>
            <ac:spMk id="15" creationId="{D5B0017B-2ECA-49AF-B397-DC140825DF8D}"/>
          </ac:spMkLst>
        </pc:spChg>
        <pc:spChg chg="add">
          <ac:chgData name="Piyush Bagla" userId="cf30dbe3-0c9f-4e21-93b8-77a0fa7f4566" providerId="ADAL" clId="{16FEFE15-C427-9D4F-BE57-B5037E7F2487}" dt="2024-03-03T20:20:49.004" v="1478" actId="26606"/>
          <ac:spMkLst>
            <pc:docMk/>
            <pc:sldMk cId="639424858" sldId="368"/>
            <ac:spMk id="1031" creationId="{D4771268-CB57-404A-9271-370EB28F6090}"/>
          </ac:spMkLst>
        </pc:spChg>
        <pc:grpChg chg="del">
          <ac:chgData name="Piyush Bagla" userId="cf30dbe3-0c9f-4e21-93b8-77a0fa7f4566" providerId="ADAL" clId="{16FEFE15-C427-9D4F-BE57-B5037E7F2487}" dt="2024-03-03T20:20:49.004" v="1478" actId="26606"/>
          <ac:grpSpMkLst>
            <pc:docMk/>
            <pc:sldMk cId="639424858" sldId="368"/>
            <ac:grpSpMk id="10" creationId="{AE1C45F0-260A-458C-96ED-C1F6D2151219}"/>
          </ac:grpSpMkLst>
        </pc:grpChg>
        <pc:picChg chg="add mod">
          <ac:chgData name="Piyush Bagla" userId="cf30dbe3-0c9f-4e21-93b8-77a0fa7f4566" providerId="ADAL" clId="{16FEFE15-C427-9D4F-BE57-B5037E7F2487}" dt="2024-03-03T20:20:49.004" v="1478" actId="26606"/>
          <ac:picMkLst>
            <pc:docMk/>
            <pc:sldMk cId="639424858" sldId="368"/>
            <ac:picMk id="1026" creationId="{F47A918B-5664-A449-197A-66626401BC5F}"/>
          </ac:picMkLst>
        </pc:picChg>
        <pc:cxnChg chg="del">
          <ac:chgData name="Piyush Bagla" userId="cf30dbe3-0c9f-4e21-93b8-77a0fa7f4566" providerId="ADAL" clId="{16FEFE15-C427-9D4F-BE57-B5037E7F2487}" dt="2024-03-03T20:20:49.004" v="1478" actId="26606"/>
          <ac:cxnSpMkLst>
            <pc:docMk/>
            <pc:sldMk cId="639424858" sldId="368"/>
            <ac:cxnSpMk id="17" creationId="{6CF1BAF6-AD41-4082-B212-8A1F9A2E8779}"/>
          </ac:cxnSpMkLst>
        </pc:cxnChg>
      </pc:sldChg>
      <pc:sldChg chg="addSp delSp modSp add del mod">
        <pc:chgData name="Piyush Bagla" userId="cf30dbe3-0c9f-4e21-93b8-77a0fa7f4566" providerId="ADAL" clId="{16FEFE15-C427-9D4F-BE57-B5037E7F2487}" dt="2024-03-04T17:41:16.615" v="1488" actId="2696"/>
        <pc:sldMkLst>
          <pc:docMk/>
          <pc:sldMk cId="249445535" sldId="369"/>
        </pc:sldMkLst>
        <pc:spChg chg="mod">
          <ac:chgData name="Piyush Bagla" userId="cf30dbe3-0c9f-4e21-93b8-77a0fa7f4566" providerId="ADAL" clId="{16FEFE15-C427-9D4F-BE57-B5037E7F2487}" dt="2024-03-03T20:33:47.580" v="1480" actId="26606"/>
          <ac:spMkLst>
            <pc:docMk/>
            <pc:sldMk cId="249445535" sldId="369"/>
            <ac:spMk id="2" creationId="{5121670D-E870-0EB4-2569-7934BC7C2673}"/>
          </ac:spMkLst>
        </pc:spChg>
        <pc:spChg chg="ord">
          <ac:chgData name="Piyush Bagla" userId="cf30dbe3-0c9f-4e21-93b8-77a0fa7f4566" providerId="ADAL" clId="{16FEFE15-C427-9D4F-BE57-B5037E7F2487}" dt="2024-03-03T20:33:47.580" v="1480" actId="26606"/>
          <ac:spMkLst>
            <pc:docMk/>
            <pc:sldMk cId="249445535" sldId="369"/>
            <ac:spMk id="3" creationId="{62DBCA06-4070-5F18-2142-7AC1C41AFE93}"/>
          </ac:spMkLst>
        </pc:spChg>
        <pc:spChg chg="mod">
          <ac:chgData name="Piyush Bagla" userId="cf30dbe3-0c9f-4e21-93b8-77a0fa7f4566" providerId="ADAL" clId="{16FEFE15-C427-9D4F-BE57-B5037E7F2487}" dt="2024-03-03T20:34:00.911" v="1487" actId="27636"/>
          <ac:spMkLst>
            <pc:docMk/>
            <pc:sldMk cId="249445535" sldId="369"/>
            <ac:spMk id="4" creationId="{723D09DB-01AF-48EE-23B8-AF54B22924CB}"/>
          </ac:spMkLst>
        </pc:spChg>
        <pc:spChg chg="del">
          <ac:chgData name="Piyush Bagla" userId="cf30dbe3-0c9f-4e21-93b8-77a0fa7f4566" providerId="ADAL" clId="{16FEFE15-C427-9D4F-BE57-B5037E7F2487}" dt="2024-03-03T20:33:47.580" v="1480" actId="26606"/>
          <ac:spMkLst>
            <pc:docMk/>
            <pc:sldMk cId="249445535" sldId="369"/>
            <ac:spMk id="8" creationId="{B6CDA21F-E7AF-4C75-8395-33F58D5B0E45}"/>
          </ac:spMkLst>
        </pc:spChg>
        <pc:spChg chg="del">
          <ac:chgData name="Piyush Bagla" userId="cf30dbe3-0c9f-4e21-93b8-77a0fa7f4566" providerId="ADAL" clId="{16FEFE15-C427-9D4F-BE57-B5037E7F2487}" dt="2024-03-03T20:33:47.580" v="1480" actId="26606"/>
          <ac:spMkLst>
            <pc:docMk/>
            <pc:sldMk cId="249445535" sldId="369"/>
            <ac:spMk id="15" creationId="{D5B0017B-2ECA-49AF-B397-DC140825DF8D}"/>
          </ac:spMkLst>
        </pc:spChg>
        <pc:spChg chg="add">
          <ac:chgData name="Piyush Bagla" userId="cf30dbe3-0c9f-4e21-93b8-77a0fa7f4566" providerId="ADAL" clId="{16FEFE15-C427-9D4F-BE57-B5037E7F2487}" dt="2024-03-03T20:33:47.580" v="1480" actId="26606"/>
          <ac:spMkLst>
            <pc:docMk/>
            <pc:sldMk cId="249445535" sldId="369"/>
            <ac:spMk id="22" creationId="{DBF61EA3-B236-439E-9C0B-340980D56BEE}"/>
          </ac:spMkLst>
        </pc:spChg>
        <pc:spChg chg="add">
          <ac:chgData name="Piyush Bagla" userId="cf30dbe3-0c9f-4e21-93b8-77a0fa7f4566" providerId="ADAL" clId="{16FEFE15-C427-9D4F-BE57-B5037E7F2487}" dt="2024-03-03T20:33:47.580" v="1480" actId="26606"/>
          <ac:spMkLst>
            <pc:docMk/>
            <pc:sldMk cId="249445535" sldId="369"/>
            <ac:spMk id="28" creationId="{E659831F-0D9A-4C63-9EBB-8435B85A440F}"/>
          </ac:spMkLst>
        </pc:spChg>
        <pc:grpChg chg="del">
          <ac:chgData name="Piyush Bagla" userId="cf30dbe3-0c9f-4e21-93b8-77a0fa7f4566" providerId="ADAL" clId="{16FEFE15-C427-9D4F-BE57-B5037E7F2487}" dt="2024-03-03T20:33:47.580" v="1480" actId="26606"/>
          <ac:grpSpMkLst>
            <pc:docMk/>
            <pc:sldMk cId="249445535" sldId="369"/>
            <ac:grpSpMk id="10" creationId="{AE1C45F0-260A-458C-96ED-C1F6D2151219}"/>
          </ac:grpSpMkLst>
        </pc:grpChg>
        <pc:grpChg chg="add">
          <ac:chgData name="Piyush Bagla" userId="cf30dbe3-0c9f-4e21-93b8-77a0fa7f4566" providerId="ADAL" clId="{16FEFE15-C427-9D4F-BE57-B5037E7F2487}" dt="2024-03-03T20:33:47.580" v="1480" actId="26606"/>
          <ac:grpSpMkLst>
            <pc:docMk/>
            <pc:sldMk cId="249445535" sldId="369"/>
            <ac:grpSpMk id="24" creationId="{28FAF094-D087-493F-8DF9-A486C2D6BBAA}"/>
          </ac:grpSpMkLst>
        </pc:grpChg>
        <pc:cxnChg chg="del">
          <ac:chgData name="Piyush Bagla" userId="cf30dbe3-0c9f-4e21-93b8-77a0fa7f4566" providerId="ADAL" clId="{16FEFE15-C427-9D4F-BE57-B5037E7F2487}" dt="2024-03-03T20:33:47.580" v="1480" actId="26606"/>
          <ac:cxnSpMkLst>
            <pc:docMk/>
            <pc:sldMk cId="249445535" sldId="369"/>
            <ac:cxnSpMk id="17" creationId="{6CF1BAF6-AD41-4082-B212-8A1F9A2E8779}"/>
          </ac:cxnSpMkLst>
        </pc:cxnChg>
      </pc:sldChg>
      <pc:sldChg chg="addSp delSp modSp new mod ord setBg">
        <pc:chgData name="Piyush Bagla" userId="cf30dbe3-0c9f-4e21-93b8-77a0fa7f4566" providerId="ADAL" clId="{16FEFE15-C427-9D4F-BE57-B5037E7F2487}" dt="2024-03-06T14:14:09.100" v="2286" actId="404"/>
        <pc:sldMkLst>
          <pc:docMk/>
          <pc:sldMk cId="2387672918" sldId="369"/>
        </pc:sldMkLst>
        <pc:spChg chg="add del mod">
          <ac:chgData name="Piyush Bagla" userId="cf30dbe3-0c9f-4e21-93b8-77a0fa7f4566" providerId="ADAL" clId="{16FEFE15-C427-9D4F-BE57-B5037E7F2487}" dt="2024-03-05T18:08:19.805" v="2009" actId="26606"/>
          <ac:spMkLst>
            <pc:docMk/>
            <pc:sldMk cId="2387672918" sldId="369"/>
            <ac:spMk id="2" creationId="{26988FD6-6F77-E8BB-CF12-A253C5D1EDB3}"/>
          </ac:spMkLst>
        </pc:spChg>
        <pc:spChg chg="add mod">
          <ac:chgData name="Piyush Bagla" userId="cf30dbe3-0c9f-4e21-93b8-77a0fa7f4566" providerId="ADAL" clId="{16FEFE15-C427-9D4F-BE57-B5037E7F2487}" dt="2024-03-05T18:16:26.629" v="2189" actId="20577"/>
          <ac:spMkLst>
            <pc:docMk/>
            <pc:sldMk cId="2387672918" sldId="369"/>
            <ac:spMk id="3" creationId="{0C706C1C-227A-ADF0-8B2C-178A109CB0ED}"/>
          </ac:spMkLst>
        </pc:spChg>
        <pc:spChg chg="add del mod">
          <ac:chgData name="Piyush Bagla" userId="cf30dbe3-0c9f-4e21-93b8-77a0fa7f4566" providerId="ADAL" clId="{16FEFE15-C427-9D4F-BE57-B5037E7F2487}" dt="2024-03-05T18:57:52.837" v="2208" actId="478"/>
          <ac:spMkLst>
            <pc:docMk/>
            <pc:sldMk cId="2387672918" sldId="369"/>
            <ac:spMk id="4" creationId="{B60FCB02-A12D-0C4E-FFF2-C491CACFB60A}"/>
          </ac:spMkLst>
        </pc:spChg>
        <pc:spChg chg="add del">
          <ac:chgData name="Piyush Bagla" userId="cf30dbe3-0c9f-4e21-93b8-77a0fa7f4566" providerId="ADAL" clId="{16FEFE15-C427-9D4F-BE57-B5037E7F2487}" dt="2024-03-05T18:58:04.750" v="2210" actId="478"/>
          <ac:spMkLst>
            <pc:docMk/>
            <pc:sldMk cId="2387672918" sldId="369"/>
            <ac:spMk id="7" creationId="{0F8339D0-568D-5F3D-E0BA-2001A41807E6}"/>
          </ac:spMkLst>
        </pc:spChg>
        <pc:spChg chg="add del">
          <ac:chgData name="Piyush Bagla" userId="cf30dbe3-0c9f-4e21-93b8-77a0fa7f4566" providerId="ADAL" clId="{16FEFE15-C427-9D4F-BE57-B5037E7F2487}" dt="2024-03-05T18:08:41.985" v="2012" actId="26606"/>
          <ac:spMkLst>
            <pc:docMk/>
            <pc:sldMk cId="2387672918" sldId="369"/>
            <ac:spMk id="9" creationId="{BACC6370-2D7E-4714-9D71-7542949D7D5D}"/>
          </ac:spMkLst>
        </pc:spChg>
        <pc:spChg chg="add mod">
          <ac:chgData name="Piyush Bagla" userId="cf30dbe3-0c9f-4e21-93b8-77a0fa7f4566" providerId="ADAL" clId="{16FEFE15-C427-9D4F-BE57-B5037E7F2487}" dt="2024-03-06T14:14:09.100" v="2286" actId="404"/>
          <ac:spMkLst>
            <pc:docMk/>
            <pc:sldMk cId="2387672918" sldId="369"/>
            <ac:spMk id="10" creationId="{C161567F-6026-B088-D755-69D9D8549EFE}"/>
          </ac:spMkLst>
        </pc:spChg>
        <pc:spChg chg="add del">
          <ac:chgData name="Piyush Bagla" userId="cf30dbe3-0c9f-4e21-93b8-77a0fa7f4566" providerId="ADAL" clId="{16FEFE15-C427-9D4F-BE57-B5037E7F2487}" dt="2024-03-05T18:08:41.985" v="2012" actId="26606"/>
          <ac:spMkLst>
            <pc:docMk/>
            <pc:sldMk cId="2387672918" sldId="369"/>
            <ac:spMk id="11" creationId="{F68B3F68-107C-434F-AA38-110D5EA91B85}"/>
          </ac:spMkLst>
        </pc:spChg>
        <pc:spChg chg="add del">
          <ac:chgData name="Piyush Bagla" userId="cf30dbe3-0c9f-4e21-93b8-77a0fa7f4566" providerId="ADAL" clId="{16FEFE15-C427-9D4F-BE57-B5037E7F2487}" dt="2024-03-05T18:08:41.985" v="2012" actId="26606"/>
          <ac:spMkLst>
            <pc:docMk/>
            <pc:sldMk cId="2387672918" sldId="369"/>
            <ac:spMk id="13" creationId="{AAD0DBB9-1A4B-4391-81D4-CB19F9AB918A}"/>
          </ac:spMkLst>
        </pc:spChg>
        <pc:spChg chg="add del">
          <ac:chgData name="Piyush Bagla" userId="cf30dbe3-0c9f-4e21-93b8-77a0fa7f4566" providerId="ADAL" clId="{16FEFE15-C427-9D4F-BE57-B5037E7F2487}" dt="2024-03-05T18:08:41.985" v="2012" actId="26606"/>
          <ac:spMkLst>
            <pc:docMk/>
            <pc:sldMk cId="2387672918" sldId="369"/>
            <ac:spMk id="15" creationId="{063BBA22-50EA-4C4D-BE05-F1CE4E63AA56}"/>
          </ac:spMkLst>
        </pc:spChg>
        <pc:spChg chg="add del">
          <ac:chgData name="Piyush Bagla" userId="cf30dbe3-0c9f-4e21-93b8-77a0fa7f4566" providerId="ADAL" clId="{16FEFE15-C427-9D4F-BE57-B5037E7F2487}" dt="2024-03-05T18:08:41.952" v="2011" actId="26606"/>
          <ac:spMkLst>
            <pc:docMk/>
            <pc:sldMk cId="2387672918" sldId="369"/>
            <ac:spMk id="20" creationId="{C05CBC3C-2E5A-4839-8B9B-2E5A6ADF0F58}"/>
          </ac:spMkLst>
        </pc:spChg>
        <pc:spChg chg="add del">
          <ac:chgData name="Piyush Bagla" userId="cf30dbe3-0c9f-4e21-93b8-77a0fa7f4566" providerId="ADAL" clId="{16FEFE15-C427-9D4F-BE57-B5037E7F2487}" dt="2024-03-05T18:08:41.952" v="2011" actId="26606"/>
          <ac:spMkLst>
            <pc:docMk/>
            <pc:sldMk cId="2387672918" sldId="369"/>
            <ac:spMk id="22" creationId="{DB5B423A-57CC-4C58-AA26-8E2E862B03A0}"/>
          </ac:spMkLst>
        </pc:spChg>
        <pc:spChg chg="add">
          <ac:chgData name="Piyush Bagla" userId="cf30dbe3-0c9f-4e21-93b8-77a0fa7f4566" providerId="ADAL" clId="{16FEFE15-C427-9D4F-BE57-B5037E7F2487}" dt="2024-03-05T18:08:41.985" v="2012" actId="26606"/>
          <ac:spMkLst>
            <pc:docMk/>
            <pc:sldMk cId="2387672918" sldId="369"/>
            <ac:spMk id="24" creationId="{BACC6370-2D7E-4714-9D71-7542949D7D5D}"/>
          </ac:spMkLst>
        </pc:spChg>
        <pc:spChg chg="add">
          <ac:chgData name="Piyush Bagla" userId="cf30dbe3-0c9f-4e21-93b8-77a0fa7f4566" providerId="ADAL" clId="{16FEFE15-C427-9D4F-BE57-B5037E7F2487}" dt="2024-03-05T18:08:41.985" v="2012" actId="26606"/>
          <ac:spMkLst>
            <pc:docMk/>
            <pc:sldMk cId="2387672918" sldId="369"/>
            <ac:spMk id="25" creationId="{F68B3F68-107C-434F-AA38-110D5EA91B85}"/>
          </ac:spMkLst>
        </pc:spChg>
        <pc:spChg chg="add">
          <ac:chgData name="Piyush Bagla" userId="cf30dbe3-0c9f-4e21-93b8-77a0fa7f4566" providerId="ADAL" clId="{16FEFE15-C427-9D4F-BE57-B5037E7F2487}" dt="2024-03-05T18:08:41.985" v="2012" actId="26606"/>
          <ac:spMkLst>
            <pc:docMk/>
            <pc:sldMk cId="2387672918" sldId="369"/>
            <ac:spMk id="26" creationId="{AAD0DBB9-1A4B-4391-81D4-CB19F9AB918A}"/>
          </ac:spMkLst>
        </pc:spChg>
        <pc:spChg chg="add">
          <ac:chgData name="Piyush Bagla" userId="cf30dbe3-0c9f-4e21-93b8-77a0fa7f4566" providerId="ADAL" clId="{16FEFE15-C427-9D4F-BE57-B5037E7F2487}" dt="2024-03-05T18:08:41.985" v="2012" actId="26606"/>
          <ac:spMkLst>
            <pc:docMk/>
            <pc:sldMk cId="2387672918" sldId="369"/>
            <ac:spMk id="27" creationId="{063BBA22-50EA-4C4D-BE05-F1CE4E63AA56}"/>
          </ac:spMkLst>
        </pc:spChg>
        <pc:graphicFrameChg chg="add del mod modGraphic">
          <ac:chgData name="Piyush Bagla" userId="cf30dbe3-0c9f-4e21-93b8-77a0fa7f4566" providerId="ADAL" clId="{16FEFE15-C427-9D4F-BE57-B5037E7F2487}" dt="2024-03-05T18:12:22.647" v="2078" actId="478"/>
          <ac:graphicFrameMkLst>
            <pc:docMk/>
            <pc:sldMk cId="2387672918" sldId="369"/>
            <ac:graphicFrameMk id="5" creationId="{F53737BE-761E-9067-3D3F-D0C372C8CDA2}"/>
          </ac:graphicFrameMkLst>
        </pc:graphicFrameChg>
      </pc:sldChg>
      <pc:sldChg chg="addSp delSp modSp new mod ord setBg">
        <pc:chgData name="Piyush Bagla" userId="cf30dbe3-0c9f-4e21-93b8-77a0fa7f4566" providerId="ADAL" clId="{16FEFE15-C427-9D4F-BE57-B5037E7F2487}" dt="2024-03-06T13:30:10.181" v="2231" actId="20578"/>
        <pc:sldMkLst>
          <pc:docMk/>
          <pc:sldMk cId="3311524227" sldId="370"/>
        </pc:sldMkLst>
        <pc:spChg chg="add mod">
          <ac:chgData name="Piyush Bagla" userId="cf30dbe3-0c9f-4e21-93b8-77a0fa7f4566" providerId="ADAL" clId="{16FEFE15-C427-9D4F-BE57-B5037E7F2487}" dt="2024-03-05T18:10:04.819" v="2024" actId="14100"/>
          <ac:spMkLst>
            <pc:docMk/>
            <pc:sldMk cId="3311524227" sldId="370"/>
            <ac:spMk id="2" creationId="{6F9D5EB8-FB53-8C7E-2668-866310FBCDE0}"/>
          </ac:spMkLst>
        </pc:spChg>
        <pc:spChg chg="add del mod">
          <ac:chgData name="Piyush Bagla" userId="cf30dbe3-0c9f-4e21-93b8-77a0fa7f4566" providerId="ADAL" clId="{16FEFE15-C427-9D4F-BE57-B5037E7F2487}" dt="2024-03-05T17:58:09.551" v="1778" actId="478"/>
          <ac:spMkLst>
            <pc:docMk/>
            <pc:sldMk cId="3311524227" sldId="370"/>
            <ac:spMk id="3" creationId="{10B2AF45-FDE1-E8F2-C96D-021CBD6C354B}"/>
          </ac:spMkLst>
        </pc:spChg>
        <pc:spChg chg="add del mod">
          <ac:chgData name="Piyush Bagla" userId="cf30dbe3-0c9f-4e21-93b8-77a0fa7f4566" providerId="ADAL" clId="{16FEFE15-C427-9D4F-BE57-B5037E7F2487}" dt="2024-03-05T17:55:15.735" v="1648" actId="478"/>
          <ac:spMkLst>
            <pc:docMk/>
            <pc:sldMk cId="3311524227" sldId="370"/>
            <ac:spMk id="4" creationId="{DFB63D61-F89F-8025-912B-D0A7890FCFF1}"/>
          </ac:spMkLst>
        </pc:spChg>
        <pc:spChg chg="add del mod">
          <ac:chgData name="Piyush Bagla" userId="cf30dbe3-0c9f-4e21-93b8-77a0fa7f4566" providerId="ADAL" clId="{16FEFE15-C427-9D4F-BE57-B5037E7F2487}" dt="2024-03-05T17:59:53.714" v="1814" actId="478"/>
          <ac:spMkLst>
            <pc:docMk/>
            <pc:sldMk cId="3311524227" sldId="370"/>
            <ac:spMk id="6" creationId="{4E09D210-118D-25F6-4061-B2AF03D76D75}"/>
          </ac:spMkLst>
        </pc:spChg>
        <pc:spChg chg="add del mod">
          <ac:chgData name="Piyush Bagla" userId="cf30dbe3-0c9f-4e21-93b8-77a0fa7f4566" providerId="ADAL" clId="{16FEFE15-C427-9D4F-BE57-B5037E7F2487}" dt="2024-03-05T17:59:56.221" v="1815" actId="478"/>
          <ac:spMkLst>
            <pc:docMk/>
            <pc:sldMk cId="3311524227" sldId="370"/>
            <ac:spMk id="7" creationId="{CF6A95CD-C6CC-C25F-731C-BE2E4B73DE40}"/>
          </ac:spMkLst>
        </pc:spChg>
        <pc:spChg chg="add mod">
          <ac:chgData name="Piyush Bagla" userId="cf30dbe3-0c9f-4e21-93b8-77a0fa7f4566" providerId="ADAL" clId="{16FEFE15-C427-9D4F-BE57-B5037E7F2487}" dt="2024-03-05T18:04:53.839" v="1941" actId="403"/>
          <ac:spMkLst>
            <pc:docMk/>
            <pc:sldMk cId="3311524227" sldId="370"/>
            <ac:spMk id="8" creationId="{555C16C3-AE06-1704-466B-B2247CCC0657}"/>
          </ac:spMkLst>
        </pc:spChg>
        <pc:spChg chg="add del mod">
          <ac:chgData name="Piyush Bagla" userId="cf30dbe3-0c9f-4e21-93b8-77a0fa7f4566" providerId="ADAL" clId="{16FEFE15-C427-9D4F-BE57-B5037E7F2487}" dt="2024-03-05T17:58:57.458" v="1789" actId="478"/>
          <ac:spMkLst>
            <pc:docMk/>
            <pc:sldMk cId="3311524227" sldId="370"/>
            <ac:spMk id="10" creationId="{83FB162F-9E48-0B08-7C82-7C619D7FAAD8}"/>
          </ac:spMkLst>
        </pc:spChg>
        <pc:spChg chg="add del">
          <ac:chgData name="Piyush Bagla" userId="cf30dbe3-0c9f-4e21-93b8-77a0fa7f4566" providerId="ADAL" clId="{16FEFE15-C427-9D4F-BE57-B5037E7F2487}" dt="2024-03-05T17:58:55.410" v="1788" actId="478"/>
          <ac:spMkLst>
            <pc:docMk/>
            <pc:sldMk cId="3311524227" sldId="370"/>
            <ac:spMk id="12" creationId="{C4922A3E-1BBE-597C-D6EB-90FECB9881E5}"/>
          </ac:spMkLst>
        </pc:spChg>
        <pc:spChg chg="add mod">
          <ac:chgData name="Piyush Bagla" userId="cf30dbe3-0c9f-4e21-93b8-77a0fa7f4566" providerId="ADAL" clId="{16FEFE15-C427-9D4F-BE57-B5037E7F2487}" dt="2024-03-05T18:04:53.839" v="1941" actId="403"/>
          <ac:spMkLst>
            <pc:docMk/>
            <pc:sldMk cId="3311524227" sldId="370"/>
            <ac:spMk id="14" creationId="{CB798ECB-B618-4089-2D9F-AC9F6A436E56}"/>
          </ac:spMkLst>
        </pc:spChg>
        <pc:spChg chg="add mod">
          <ac:chgData name="Piyush Bagla" userId="cf30dbe3-0c9f-4e21-93b8-77a0fa7f4566" providerId="ADAL" clId="{16FEFE15-C427-9D4F-BE57-B5037E7F2487}" dt="2024-03-05T18:04:53.839" v="1941" actId="403"/>
          <ac:spMkLst>
            <pc:docMk/>
            <pc:sldMk cId="3311524227" sldId="370"/>
            <ac:spMk id="15" creationId="{CBC8480D-2526-85C5-4D5F-91668D70F49A}"/>
          </ac:spMkLst>
        </pc:spChg>
        <pc:spChg chg="add mod">
          <ac:chgData name="Piyush Bagla" userId="cf30dbe3-0c9f-4e21-93b8-77a0fa7f4566" providerId="ADAL" clId="{16FEFE15-C427-9D4F-BE57-B5037E7F2487}" dt="2024-03-05T18:04:53.839" v="1941" actId="403"/>
          <ac:spMkLst>
            <pc:docMk/>
            <pc:sldMk cId="3311524227" sldId="370"/>
            <ac:spMk id="17" creationId="{EA7BE504-DA29-5AFB-6354-DC2019BBEC48}"/>
          </ac:spMkLst>
        </pc:spChg>
        <pc:spChg chg="add del mod">
          <ac:chgData name="Piyush Bagla" userId="cf30dbe3-0c9f-4e21-93b8-77a0fa7f4566" providerId="ADAL" clId="{16FEFE15-C427-9D4F-BE57-B5037E7F2487}" dt="2024-03-05T18:00:38.296" v="1824"/>
          <ac:spMkLst>
            <pc:docMk/>
            <pc:sldMk cId="3311524227" sldId="370"/>
            <ac:spMk id="18" creationId="{95173179-537B-607B-93EF-21D62CD43F32}"/>
          </ac:spMkLst>
        </pc:spChg>
        <pc:spChg chg="add mod">
          <ac:chgData name="Piyush Bagla" userId="cf30dbe3-0c9f-4e21-93b8-77a0fa7f4566" providerId="ADAL" clId="{16FEFE15-C427-9D4F-BE57-B5037E7F2487}" dt="2024-03-05T18:04:53.839" v="1941" actId="403"/>
          <ac:spMkLst>
            <pc:docMk/>
            <pc:sldMk cId="3311524227" sldId="370"/>
            <ac:spMk id="19" creationId="{8ABE1C3E-94D2-9FFF-1560-8A53430226F6}"/>
          </ac:spMkLst>
        </pc:spChg>
        <pc:spChg chg="add del">
          <ac:chgData name="Piyush Bagla" userId="cf30dbe3-0c9f-4e21-93b8-77a0fa7f4566" providerId="ADAL" clId="{16FEFE15-C427-9D4F-BE57-B5037E7F2487}" dt="2024-03-05T18:01:27.677" v="1862" actId="22"/>
          <ac:spMkLst>
            <pc:docMk/>
            <pc:sldMk cId="3311524227" sldId="370"/>
            <ac:spMk id="21" creationId="{ADAB4426-2BE6-53AC-A6BC-BC795D35FBB4}"/>
          </ac:spMkLst>
        </pc:spChg>
        <pc:spChg chg="add mod">
          <ac:chgData name="Piyush Bagla" userId="cf30dbe3-0c9f-4e21-93b8-77a0fa7f4566" providerId="ADAL" clId="{16FEFE15-C427-9D4F-BE57-B5037E7F2487}" dt="2024-03-05T18:04:53.839" v="1941" actId="403"/>
          <ac:spMkLst>
            <pc:docMk/>
            <pc:sldMk cId="3311524227" sldId="370"/>
            <ac:spMk id="22" creationId="{BCF15322-3035-8F31-9E8D-D10ABEB3856B}"/>
          </ac:spMkLst>
        </pc:spChg>
        <pc:spChg chg="add mod">
          <ac:chgData name="Piyush Bagla" userId="cf30dbe3-0c9f-4e21-93b8-77a0fa7f4566" providerId="ADAL" clId="{16FEFE15-C427-9D4F-BE57-B5037E7F2487}" dt="2024-03-05T18:04:53.839" v="1941" actId="403"/>
          <ac:spMkLst>
            <pc:docMk/>
            <pc:sldMk cId="3311524227" sldId="370"/>
            <ac:spMk id="23" creationId="{6CD09361-9C0B-24CE-DB47-D04AEC3E8843}"/>
          </ac:spMkLst>
        </pc:spChg>
        <pc:spChg chg="add mod">
          <ac:chgData name="Piyush Bagla" userId="cf30dbe3-0c9f-4e21-93b8-77a0fa7f4566" providerId="ADAL" clId="{16FEFE15-C427-9D4F-BE57-B5037E7F2487}" dt="2024-03-05T18:04:53.839" v="1941" actId="403"/>
          <ac:spMkLst>
            <pc:docMk/>
            <pc:sldMk cId="3311524227" sldId="370"/>
            <ac:spMk id="24" creationId="{CCBCD4AD-F44E-2E50-0202-1C64176CD001}"/>
          </ac:spMkLst>
        </pc:spChg>
        <pc:spChg chg="add del mod">
          <ac:chgData name="Piyush Bagla" userId="cf30dbe3-0c9f-4e21-93b8-77a0fa7f4566" providerId="ADAL" clId="{16FEFE15-C427-9D4F-BE57-B5037E7F2487}" dt="2024-03-05T18:03:31.005" v="1925"/>
          <ac:spMkLst>
            <pc:docMk/>
            <pc:sldMk cId="3311524227" sldId="370"/>
            <ac:spMk id="25" creationId="{10E87901-8E3B-5546-7791-43C0FB4A8878}"/>
          </ac:spMkLst>
        </pc:spChg>
        <pc:spChg chg="add mod">
          <ac:chgData name="Piyush Bagla" userId="cf30dbe3-0c9f-4e21-93b8-77a0fa7f4566" providerId="ADAL" clId="{16FEFE15-C427-9D4F-BE57-B5037E7F2487}" dt="2024-03-05T18:04:53.839" v="1941" actId="403"/>
          <ac:spMkLst>
            <pc:docMk/>
            <pc:sldMk cId="3311524227" sldId="370"/>
            <ac:spMk id="27" creationId="{D762DBAB-4CFF-FA63-25DE-4DF47D568683}"/>
          </ac:spMkLst>
        </pc:spChg>
        <pc:spChg chg="add del mod">
          <ac:chgData name="Piyush Bagla" userId="cf30dbe3-0c9f-4e21-93b8-77a0fa7f4566" providerId="ADAL" clId="{16FEFE15-C427-9D4F-BE57-B5037E7F2487}" dt="2024-03-05T18:05:47.240" v="1951" actId="478"/>
          <ac:spMkLst>
            <pc:docMk/>
            <pc:sldMk cId="3311524227" sldId="370"/>
            <ac:spMk id="29" creationId="{A5D7412D-D3D1-871E-E795-C997CCD42D3E}"/>
          </ac:spMkLst>
        </pc:spChg>
        <pc:spChg chg="add">
          <ac:chgData name="Piyush Bagla" userId="cf30dbe3-0c9f-4e21-93b8-77a0fa7f4566" providerId="ADAL" clId="{16FEFE15-C427-9D4F-BE57-B5037E7F2487}" dt="2024-03-05T18:04:30.604" v="1937" actId="26606"/>
          <ac:spMkLst>
            <pc:docMk/>
            <pc:sldMk cId="3311524227" sldId="370"/>
            <ac:spMk id="32" creationId="{BACC6370-2D7E-4714-9D71-7542949D7D5D}"/>
          </ac:spMkLst>
        </pc:spChg>
        <pc:spChg chg="add">
          <ac:chgData name="Piyush Bagla" userId="cf30dbe3-0c9f-4e21-93b8-77a0fa7f4566" providerId="ADAL" clId="{16FEFE15-C427-9D4F-BE57-B5037E7F2487}" dt="2024-03-05T18:04:30.604" v="1937" actId="26606"/>
          <ac:spMkLst>
            <pc:docMk/>
            <pc:sldMk cId="3311524227" sldId="370"/>
            <ac:spMk id="34" creationId="{F68B3F68-107C-434F-AA38-110D5EA91B85}"/>
          </ac:spMkLst>
        </pc:spChg>
        <pc:spChg chg="add">
          <ac:chgData name="Piyush Bagla" userId="cf30dbe3-0c9f-4e21-93b8-77a0fa7f4566" providerId="ADAL" clId="{16FEFE15-C427-9D4F-BE57-B5037E7F2487}" dt="2024-03-05T18:04:30.604" v="1937" actId="26606"/>
          <ac:spMkLst>
            <pc:docMk/>
            <pc:sldMk cId="3311524227" sldId="370"/>
            <ac:spMk id="36" creationId="{AAD0DBB9-1A4B-4391-81D4-CB19F9AB918A}"/>
          </ac:spMkLst>
        </pc:spChg>
        <pc:spChg chg="add">
          <ac:chgData name="Piyush Bagla" userId="cf30dbe3-0c9f-4e21-93b8-77a0fa7f4566" providerId="ADAL" clId="{16FEFE15-C427-9D4F-BE57-B5037E7F2487}" dt="2024-03-05T18:04:30.604" v="1937" actId="26606"/>
          <ac:spMkLst>
            <pc:docMk/>
            <pc:sldMk cId="3311524227" sldId="370"/>
            <ac:spMk id="38" creationId="{063BBA22-50EA-4C4D-BE05-F1CE4E63AA56}"/>
          </ac:spMkLst>
        </pc:spChg>
      </pc:sldChg>
      <pc:sldChg chg="add del">
        <pc:chgData name="Piyush Bagla" userId="cf30dbe3-0c9f-4e21-93b8-77a0fa7f4566" providerId="ADAL" clId="{16FEFE15-C427-9D4F-BE57-B5037E7F2487}" dt="2024-03-06T13:30:41.734" v="2235" actId="2696"/>
        <pc:sldMkLst>
          <pc:docMk/>
          <pc:sldMk cId="4088163593" sldId="371"/>
        </pc:sldMkLst>
      </pc:sldChg>
      <pc:sldChg chg="modSp add del mod">
        <pc:chgData name="Piyush Bagla" userId="cf30dbe3-0c9f-4e21-93b8-77a0fa7f4566" providerId="ADAL" clId="{16FEFE15-C427-9D4F-BE57-B5037E7F2487}" dt="2024-03-06T13:30:36.840" v="2234" actId="403"/>
        <pc:sldMkLst>
          <pc:docMk/>
          <pc:sldMk cId="3635456479" sldId="372"/>
        </pc:sldMkLst>
        <pc:spChg chg="mod">
          <ac:chgData name="Piyush Bagla" userId="cf30dbe3-0c9f-4e21-93b8-77a0fa7f4566" providerId="ADAL" clId="{16FEFE15-C427-9D4F-BE57-B5037E7F2487}" dt="2024-03-06T13:30:36.840" v="2234" actId="403"/>
          <ac:spMkLst>
            <pc:docMk/>
            <pc:sldMk cId="3635456479" sldId="372"/>
            <ac:spMk id="4" creationId="{B60FCB02-A12D-0C4E-FFF2-C491CACFB60A}"/>
          </ac:spMkLst>
        </pc:spChg>
      </pc:sldChg>
      <pc:sldChg chg="modSp add del mod">
        <pc:chgData name="Piyush Bagla" userId="cf30dbe3-0c9f-4e21-93b8-77a0fa7f4566" providerId="ADAL" clId="{16FEFE15-C427-9D4F-BE57-B5037E7F2487}" dt="2024-03-06T13:30:26.600" v="2233" actId="2696"/>
        <pc:sldMkLst>
          <pc:docMk/>
          <pc:sldMk cId="356067917" sldId="373"/>
        </pc:sldMkLst>
        <pc:spChg chg="mod">
          <ac:chgData name="Piyush Bagla" userId="cf30dbe3-0c9f-4e21-93b8-77a0fa7f4566" providerId="ADAL" clId="{16FEFE15-C427-9D4F-BE57-B5037E7F2487}" dt="2024-03-05T18:57:43.736" v="2207" actId="2710"/>
          <ac:spMkLst>
            <pc:docMk/>
            <pc:sldMk cId="356067917" sldId="373"/>
            <ac:spMk id="4" creationId="{B60FCB02-A12D-0C4E-FFF2-C491CACFB60A}"/>
          </ac:spMkLst>
        </pc:spChg>
      </pc:sldChg>
      <pc:sldChg chg="addSp delSp modSp new del mod setBg">
        <pc:chgData name="Piyush Bagla" userId="cf30dbe3-0c9f-4e21-93b8-77a0fa7f4566" providerId="ADAL" clId="{16FEFE15-C427-9D4F-BE57-B5037E7F2487}" dt="2024-03-06T18:23:13.455" v="3141" actId="2696"/>
        <pc:sldMkLst>
          <pc:docMk/>
          <pc:sldMk cId="2486469865" sldId="373"/>
        </pc:sldMkLst>
        <pc:spChg chg="add del mod">
          <ac:chgData name="Piyush Bagla" userId="cf30dbe3-0c9f-4e21-93b8-77a0fa7f4566" providerId="ADAL" clId="{16FEFE15-C427-9D4F-BE57-B5037E7F2487}" dt="2024-03-06T15:17:03.465" v="2757" actId="478"/>
          <ac:spMkLst>
            <pc:docMk/>
            <pc:sldMk cId="2486469865" sldId="373"/>
            <ac:spMk id="2" creationId="{58C397F4-202F-EF95-56AC-A13482A0FCA3}"/>
          </ac:spMkLst>
        </pc:spChg>
        <pc:spChg chg="add del mod">
          <ac:chgData name="Piyush Bagla" userId="cf30dbe3-0c9f-4e21-93b8-77a0fa7f4566" providerId="ADAL" clId="{16FEFE15-C427-9D4F-BE57-B5037E7F2487}" dt="2024-03-06T15:17:00.948" v="2756" actId="478"/>
          <ac:spMkLst>
            <pc:docMk/>
            <pc:sldMk cId="2486469865" sldId="373"/>
            <ac:spMk id="3" creationId="{96968D95-B531-D6DB-CA69-BBF371D79642}"/>
          </ac:spMkLst>
        </pc:spChg>
        <pc:spChg chg="add mod ord">
          <ac:chgData name="Piyush Bagla" userId="cf30dbe3-0c9f-4e21-93b8-77a0fa7f4566" providerId="ADAL" clId="{16FEFE15-C427-9D4F-BE57-B5037E7F2487}" dt="2024-03-06T15:18:16.602" v="2777" actId="26606"/>
          <ac:spMkLst>
            <pc:docMk/>
            <pc:sldMk cId="2486469865" sldId="373"/>
            <ac:spMk id="6" creationId="{11F947BF-2F3F-D6EE-3FE9-BA812EB8A774}"/>
          </ac:spMkLst>
        </pc:spChg>
        <pc:spChg chg="add mod">
          <ac:chgData name="Piyush Bagla" userId="cf30dbe3-0c9f-4e21-93b8-77a0fa7f4566" providerId="ADAL" clId="{16FEFE15-C427-9D4F-BE57-B5037E7F2487}" dt="2024-03-06T15:27:04.519" v="2802" actId="20577"/>
          <ac:spMkLst>
            <pc:docMk/>
            <pc:sldMk cId="2486469865" sldId="373"/>
            <ac:spMk id="7" creationId="{9097F2B0-BE83-37D3-B4D0-9C7B9DE91ECD}"/>
          </ac:spMkLst>
        </pc:spChg>
        <pc:spChg chg="add del">
          <ac:chgData name="Piyush Bagla" userId="cf30dbe3-0c9f-4e21-93b8-77a0fa7f4566" providerId="ADAL" clId="{16FEFE15-C427-9D4F-BE57-B5037E7F2487}" dt="2024-03-06T15:17:53.490" v="2773" actId="26606"/>
          <ac:spMkLst>
            <pc:docMk/>
            <pc:sldMk cId="2486469865" sldId="373"/>
            <ac:spMk id="9" creationId="{86FF76B9-219D-4469-AF87-0236D29032F1}"/>
          </ac:spMkLst>
        </pc:spChg>
        <pc:spChg chg="add del">
          <ac:chgData name="Piyush Bagla" userId="cf30dbe3-0c9f-4e21-93b8-77a0fa7f4566" providerId="ADAL" clId="{16FEFE15-C427-9D4F-BE57-B5037E7F2487}" dt="2024-03-06T15:17:53.490" v="2773" actId="26606"/>
          <ac:spMkLst>
            <pc:docMk/>
            <pc:sldMk cId="2486469865" sldId="373"/>
            <ac:spMk id="15" creationId="{2E80C965-DB6D-4F81-9E9E-B027384D0BD6}"/>
          </ac:spMkLst>
        </pc:spChg>
        <pc:spChg chg="add del">
          <ac:chgData name="Piyush Bagla" userId="cf30dbe3-0c9f-4e21-93b8-77a0fa7f4566" providerId="ADAL" clId="{16FEFE15-C427-9D4F-BE57-B5037E7F2487}" dt="2024-03-06T15:17:53.490" v="2773" actId="26606"/>
          <ac:spMkLst>
            <pc:docMk/>
            <pc:sldMk cId="2486469865" sldId="373"/>
            <ac:spMk id="17" creationId="{633C5E46-DAC5-4661-9C87-22B08E2A512F}"/>
          </ac:spMkLst>
        </pc:spChg>
        <pc:spChg chg="add del">
          <ac:chgData name="Piyush Bagla" userId="cf30dbe3-0c9f-4e21-93b8-77a0fa7f4566" providerId="ADAL" clId="{16FEFE15-C427-9D4F-BE57-B5037E7F2487}" dt="2024-03-06T15:17:51.129" v="2768" actId="26606"/>
          <ac:spMkLst>
            <pc:docMk/>
            <pc:sldMk cId="2486469865" sldId="373"/>
            <ac:spMk id="26" creationId="{BCED4D40-4B67-4331-AC48-79B82B4A47D8}"/>
          </ac:spMkLst>
        </pc:spChg>
        <pc:spChg chg="add del">
          <ac:chgData name="Piyush Bagla" userId="cf30dbe3-0c9f-4e21-93b8-77a0fa7f4566" providerId="ADAL" clId="{16FEFE15-C427-9D4F-BE57-B5037E7F2487}" dt="2024-03-06T15:17:51.129" v="2768" actId="26606"/>
          <ac:spMkLst>
            <pc:docMk/>
            <pc:sldMk cId="2486469865" sldId="373"/>
            <ac:spMk id="27" creationId="{670CEDEF-4F34-412E-84EE-329C1E936AF5}"/>
          </ac:spMkLst>
        </pc:spChg>
        <pc:spChg chg="add del">
          <ac:chgData name="Piyush Bagla" userId="cf30dbe3-0c9f-4e21-93b8-77a0fa7f4566" providerId="ADAL" clId="{16FEFE15-C427-9D4F-BE57-B5037E7F2487}" dt="2024-03-06T15:17:52.263" v="2770" actId="26606"/>
          <ac:spMkLst>
            <pc:docMk/>
            <pc:sldMk cId="2486469865" sldId="373"/>
            <ac:spMk id="29" creationId="{A4AC5506-6312-4701-8D3C-40187889A947}"/>
          </ac:spMkLst>
        </pc:spChg>
        <pc:spChg chg="add del">
          <ac:chgData name="Piyush Bagla" userId="cf30dbe3-0c9f-4e21-93b8-77a0fa7f4566" providerId="ADAL" clId="{16FEFE15-C427-9D4F-BE57-B5037E7F2487}" dt="2024-03-06T15:17:53.480" v="2772" actId="26606"/>
          <ac:spMkLst>
            <pc:docMk/>
            <pc:sldMk cId="2486469865" sldId="373"/>
            <ac:spMk id="31" creationId="{F0DCC097-1DB8-4B6D-85D0-6FBA0E1CA4BA}"/>
          </ac:spMkLst>
        </pc:spChg>
        <pc:spChg chg="add del">
          <ac:chgData name="Piyush Bagla" userId="cf30dbe3-0c9f-4e21-93b8-77a0fa7f4566" providerId="ADAL" clId="{16FEFE15-C427-9D4F-BE57-B5037E7F2487}" dt="2024-03-06T15:17:53.480" v="2772" actId="26606"/>
          <ac:spMkLst>
            <pc:docMk/>
            <pc:sldMk cId="2486469865" sldId="373"/>
            <ac:spMk id="32" creationId="{E0B58608-23C8-4441-994D-C6823EEE1DB7}"/>
          </ac:spMkLst>
        </pc:spChg>
        <pc:spChg chg="add del">
          <ac:chgData name="Piyush Bagla" userId="cf30dbe3-0c9f-4e21-93b8-77a0fa7f4566" providerId="ADAL" clId="{16FEFE15-C427-9D4F-BE57-B5037E7F2487}" dt="2024-03-06T15:18:16.602" v="2777" actId="26606"/>
          <ac:spMkLst>
            <pc:docMk/>
            <pc:sldMk cId="2486469865" sldId="373"/>
            <ac:spMk id="34" creationId="{A4AC5506-6312-4701-8D3C-40187889A947}"/>
          </ac:spMkLst>
        </pc:spChg>
        <pc:spChg chg="add del">
          <ac:chgData name="Piyush Bagla" userId="cf30dbe3-0c9f-4e21-93b8-77a0fa7f4566" providerId="ADAL" clId="{16FEFE15-C427-9D4F-BE57-B5037E7F2487}" dt="2024-03-06T15:18:16.602" v="2777" actId="26606"/>
          <ac:spMkLst>
            <pc:docMk/>
            <pc:sldMk cId="2486469865" sldId="373"/>
            <ac:spMk id="39" creationId="{19D32F93-50AC-4C46-A5DB-291C60DDB7BD}"/>
          </ac:spMkLst>
        </pc:spChg>
        <pc:spChg chg="add del">
          <ac:chgData name="Piyush Bagla" userId="cf30dbe3-0c9f-4e21-93b8-77a0fa7f4566" providerId="ADAL" clId="{16FEFE15-C427-9D4F-BE57-B5037E7F2487}" dt="2024-03-06T15:18:16.602" v="2777" actId="26606"/>
          <ac:spMkLst>
            <pc:docMk/>
            <pc:sldMk cId="2486469865" sldId="373"/>
            <ac:spMk id="41" creationId="{827DC2C4-B485-428A-BF4A-472D2967F47F}"/>
          </ac:spMkLst>
        </pc:spChg>
        <pc:spChg chg="add del">
          <ac:chgData name="Piyush Bagla" userId="cf30dbe3-0c9f-4e21-93b8-77a0fa7f4566" providerId="ADAL" clId="{16FEFE15-C427-9D4F-BE57-B5037E7F2487}" dt="2024-03-06T15:18:16.602" v="2777" actId="26606"/>
          <ac:spMkLst>
            <pc:docMk/>
            <pc:sldMk cId="2486469865" sldId="373"/>
            <ac:spMk id="43" creationId="{EE04B5EB-F158-4507-90DD-BD23620C7CC9}"/>
          </ac:spMkLst>
        </pc:spChg>
        <pc:grpChg chg="add del">
          <ac:chgData name="Piyush Bagla" userId="cf30dbe3-0c9f-4e21-93b8-77a0fa7f4566" providerId="ADAL" clId="{16FEFE15-C427-9D4F-BE57-B5037E7F2487}" dt="2024-03-06T15:17:53.490" v="2773" actId="26606"/>
          <ac:grpSpMkLst>
            <pc:docMk/>
            <pc:sldMk cId="2486469865" sldId="373"/>
            <ac:grpSpMk id="11" creationId="{DB88BD78-87E1-424D-B479-C37D8E41B12E}"/>
          </ac:grpSpMkLst>
        </pc:grpChg>
        <pc:picChg chg="add mod ord">
          <ac:chgData name="Piyush Bagla" userId="cf30dbe3-0c9f-4e21-93b8-77a0fa7f4566" providerId="ADAL" clId="{16FEFE15-C427-9D4F-BE57-B5037E7F2487}" dt="2024-03-06T15:18:16.602" v="2777" actId="26606"/>
          <ac:picMkLst>
            <pc:docMk/>
            <pc:sldMk cId="2486469865" sldId="373"/>
            <ac:picMk id="4" creationId="{9C6CAC3A-3B90-24BB-2C66-D5E8697EFA44}"/>
          </ac:picMkLst>
        </pc:picChg>
        <pc:cxnChg chg="add del">
          <ac:chgData name="Piyush Bagla" userId="cf30dbe3-0c9f-4e21-93b8-77a0fa7f4566" providerId="ADAL" clId="{16FEFE15-C427-9D4F-BE57-B5037E7F2487}" dt="2024-03-06T15:17:41.112" v="2766" actId="26606"/>
          <ac:cxnSpMkLst>
            <pc:docMk/>
            <pc:sldMk cId="2486469865" sldId="373"/>
            <ac:cxnSpMk id="22" creationId="{192712F8-36FA-35DF-0CE8-4098D93322A3}"/>
          </ac:cxnSpMkLst>
        </pc:cxnChg>
        <pc:cxnChg chg="add del">
          <ac:chgData name="Piyush Bagla" userId="cf30dbe3-0c9f-4e21-93b8-77a0fa7f4566" providerId="ADAL" clId="{16FEFE15-C427-9D4F-BE57-B5037E7F2487}" dt="2024-03-06T15:17:41.112" v="2766" actId="26606"/>
          <ac:cxnSpMkLst>
            <pc:docMk/>
            <pc:sldMk cId="2486469865" sldId="373"/>
            <ac:cxnSpMk id="24" creationId="{AF9469B9-6468-5B6A-E832-8D4590388432}"/>
          </ac:cxnSpMkLst>
        </pc:cxnChg>
      </pc:sldChg>
      <pc:sldChg chg="add del">
        <pc:chgData name="Piyush Bagla" userId="cf30dbe3-0c9f-4e21-93b8-77a0fa7f4566" providerId="ADAL" clId="{16FEFE15-C427-9D4F-BE57-B5037E7F2487}" dt="2024-03-06T14:40:48.804" v="2407" actId="2696"/>
        <pc:sldMkLst>
          <pc:docMk/>
          <pc:sldMk cId="3684809422" sldId="374"/>
        </pc:sldMkLst>
      </pc:sldChg>
      <pc:sldChg chg="addSp delSp modSp add mod ord">
        <pc:chgData name="Piyush Bagla" userId="cf30dbe3-0c9f-4e21-93b8-77a0fa7f4566" providerId="ADAL" clId="{16FEFE15-C427-9D4F-BE57-B5037E7F2487}" dt="2024-03-06T14:46:21.782" v="2566" actId="20577"/>
        <pc:sldMkLst>
          <pc:docMk/>
          <pc:sldMk cId="3707405909" sldId="375"/>
        </pc:sldMkLst>
        <pc:spChg chg="mod">
          <ac:chgData name="Piyush Bagla" userId="cf30dbe3-0c9f-4e21-93b8-77a0fa7f4566" providerId="ADAL" clId="{16FEFE15-C427-9D4F-BE57-B5037E7F2487}" dt="2024-03-06T14:37:23.444" v="2368" actId="113"/>
          <ac:spMkLst>
            <pc:docMk/>
            <pc:sldMk cId="3707405909" sldId="375"/>
            <ac:spMk id="2" creationId="{5121670D-E870-0EB4-2569-7934BC7C2673}"/>
          </ac:spMkLst>
        </pc:spChg>
        <pc:spChg chg="del">
          <ac:chgData name="Piyush Bagla" userId="cf30dbe3-0c9f-4e21-93b8-77a0fa7f4566" providerId="ADAL" clId="{16FEFE15-C427-9D4F-BE57-B5037E7F2487}" dt="2024-03-06T14:37:38.967" v="2369" actId="26606"/>
          <ac:spMkLst>
            <pc:docMk/>
            <pc:sldMk cId="3707405909" sldId="375"/>
            <ac:spMk id="4" creationId="{723D09DB-01AF-48EE-23B8-AF54B22924CB}"/>
          </ac:spMkLst>
        </pc:spChg>
        <pc:spChg chg="add del mod">
          <ac:chgData name="Piyush Bagla" userId="cf30dbe3-0c9f-4e21-93b8-77a0fa7f4566" providerId="ADAL" clId="{16FEFE15-C427-9D4F-BE57-B5037E7F2487}" dt="2024-03-06T14:39:56.946" v="2399" actId="26606"/>
          <ac:spMkLst>
            <pc:docMk/>
            <pc:sldMk cId="3707405909" sldId="375"/>
            <ac:spMk id="5" creationId="{B961230D-6D02-3689-E08D-F181A25BED6A}"/>
          </ac:spMkLst>
        </pc:spChg>
        <pc:spChg chg="add del">
          <ac:chgData name="Piyush Bagla" userId="cf30dbe3-0c9f-4e21-93b8-77a0fa7f4566" providerId="ADAL" clId="{16FEFE15-C427-9D4F-BE57-B5037E7F2487}" dt="2024-03-06T14:38:40.078" v="2386" actId="478"/>
          <ac:spMkLst>
            <pc:docMk/>
            <pc:sldMk cId="3707405909" sldId="375"/>
            <ac:spMk id="7" creationId="{FC661192-552B-E799-F9B7-5C7FB0113809}"/>
          </ac:spMkLst>
        </pc:spChg>
        <pc:spChg chg="add mod">
          <ac:chgData name="Piyush Bagla" userId="cf30dbe3-0c9f-4e21-93b8-77a0fa7f4566" providerId="ADAL" clId="{16FEFE15-C427-9D4F-BE57-B5037E7F2487}" dt="2024-03-06T14:46:14.306" v="2563" actId="20577"/>
          <ac:spMkLst>
            <pc:docMk/>
            <pc:sldMk cId="3707405909" sldId="375"/>
            <ac:spMk id="9" creationId="{A5B2ECFB-1093-6860-D44E-6E12EC1AE65F}"/>
          </ac:spMkLst>
        </pc:spChg>
        <pc:spChg chg="add mod">
          <ac:chgData name="Piyush Bagla" userId="cf30dbe3-0c9f-4e21-93b8-77a0fa7f4566" providerId="ADAL" clId="{16FEFE15-C427-9D4F-BE57-B5037E7F2487}" dt="2024-03-06T14:46:17.045" v="2564" actId="20577"/>
          <ac:spMkLst>
            <pc:docMk/>
            <pc:sldMk cId="3707405909" sldId="375"/>
            <ac:spMk id="14" creationId="{B1FB56FF-90C8-2D7F-66AD-778C64E1E2A8}"/>
          </ac:spMkLst>
        </pc:spChg>
        <pc:spChg chg="add mod">
          <ac:chgData name="Piyush Bagla" userId="cf30dbe3-0c9f-4e21-93b8-77a0fa7f4566" providerId="ADAL" clId="{16FEFE15-C427-9D4F-BE57-B5037E7F2487}" dt="2024-03-06T14:46:19.516" v="2565" actId="20577"/>
          <ac:spMkLst>
            <pc:docMk/>
            <pc:sldMk cId="3707405909" sldId="375"/>
            <ac:spMk id="16" creationId="{9B6E9782-ABBE-3830-F4FB-FB541920C631}"/>
          </ac:spMkLst>
        </pc:spChg>
        <pc:spChg chg="add mod">
          <ac:chgData name="Piyush Bagla" userId="cf30dbe3-0c9f-4e21-93b8-77a0fa7f4566" providerId="ADAL" clId="{16FEFE15-C427-9D4F-BE57-B5037E7F2487}" dt="2024-03-06T14:46:21.782" v="2566" actId="20577"/>
          <ac:spMkLst>
            <pc:docMk/>
            <pc:sldMk cId="3707405909" sldId="375"/>
            <ac:spMk id="18" creationId="{FAF3D007-D940-2B03-370D-A0C2451F18E7}"/>
          </ac:spMkLst>
        </pc:spChg>
        <pc:graphicFrameChg chg="add del mod">
          <ac:chgData name="Piyush Bagla" userId="cf30dbe3-0c9f-4e21-93b8-77a0fa7f4566" providerId="ADAL" clId="{16FEFE15-C427-9D4F-BE57-B5037E7F2487}" dt="2024-03-06T14:38:18.879" v="2380" actId="478"/>
          <ac:graphicFrameMkLst>
            <pc:docMk/>
            <pc:sldMk cId="3707405909" sldId="375"/>
            <ac:graphicFrameMk id="19" creationId="{A84FA35D-3061-0115-73A3-F665437898EB}"/>
          </ac:graphicFrameMkLst>
        </pc:graphicFrameChg>
        <pc:graphicFrameChg chg="add mod modGraphic">
          <ac:chgData name="Piyush Bagla" userId="cf30dbe3-0c9f-4e21-93b8-77a0fa7f4566" providerId="ADAL" clId="{16FEFE15-C427-9D4F-BE57-B5037E7F2487}" dt="2024-03-06T14:40:41.869" v="2406" actId="14100"/>
          <ac:graphicFrameMkLst>
            <pc:docMk/>
            <pc:sldMk cId="3707405909" sldId="375"/>
            <ac:graphicFrameMk id="20" creationId="{A1F733A8-D944-8A32-2782-F1304CDE36D3}"/>
          </ac:graphicFrameMkLst>
        </pc:graphicFrameChg>
      </pc:sldChg>
      <pc:sldChg chg="addSp delSp modSp add del mod">
        <pc:chgData name="Piyush Bagla" userId="cf30dbe3-0c9f-4e21-93b8-77a0fa7f4566" providerId="ADAL" clId="{16FEFE15-C427-9D4F-BE57-B5037E7F2487}" dt="2024-03-06T18:23:20.580" v="3142" actId="2696"/>
        <pc:sldMkLst>
          <pc:docMk/>
          <pc:sldMk cId="2000309599" sldId="376"/>
        </pc:sldMkLst>
        <pc:spChg chg="mod">
          <ac:chgData name="Piyush Bagla" userId="cf30dbe3-0c9f-4e21-93b8-77a0fa7f4566" providerId="ADAL" clId="{16FEFE15-C427-9D4F-BE57-B5037E7F2487}" dt="2024-03-06T14:47:05.074" v="2572" actId="113"/>
          <ac:spMkLst>
            <pc:docMk/>
            <pc:sldMk cId="2000309599" sldId="376"/>
            <ac:spMk id="2" creationId="{5121670D-E870-0EB4-2569-7934BC7C2673}"/>
          </ac:spMkLst>
        </pc:spChg>
        <pc:spChg chg="add del mod">
          <ac:chgData name="Piyush Bagla" userId="cf30dbe3-0c9f-4e21-93b8-77a0fa7f4566" providerId="ADAL" clId="{16FEFE15-C427-9D4F-BE57-B5037E7F2487}" dt="2024-03-06T14:47:42.800" v="2577" actId="478"/>
          <ac:spMkLst>
            <pc:docMk/>
            <pc:sldMk cId="2000309599" sldId="376"/>
            <ac:spMk id="4" creationId="{904FDB03-A62B-4A7B-E17A-C5F2DC69331A}"/>
          </ac:spMkLst>
        </pc:spChg>
        <pc:spChg chg="add del mod">
          <ac:chgData name="Piyush Bagla" userId="cf30dbe3-0c9f-4e21-93b8-77a0fa7f4566" providerId="ADAL" clId="{16FEFE15-C427-9D4F-BE57-B5037E7F2487}" dt="2024-03-06T14:47:31.979" v="2573" actId="478"/>
          <ac:spMkLst>
            <pc:docMk/>
            <pc:sldMk cId="2000309599" sldId="376"/>
            <ac:spMk id="5" creationId="{1A141F5A-9450-0158-FBE9-E90D6F9E56F1}"/>
          </ac:spMkLst>
        </pc:spChg>
        <pc:spChg chg="add mod">
          <ac:chgData name="Piyush Bagla" userId="cf30dbe3-0c9f-4e21-93b8-77a0fa7f4566" providerId="ADAL" clId="{16FEFE15-C427-9D4F-BE57-B5037E7F2487}" dt="2024-03-06T17:22:21.451" v="2805" actId="207"/>
          <ac:spMkLst>
            <pc:docMk/>
            <pc:sldMk cId="2000309599" sldId="376"/>
            <ac:spMk id="7" creationId="{7C807192-3509-D244-B8C6-234FC644E5F6}"/>
          </ac:spMkLst>
        </pc:spChg>
        <pc:graphicFrameChg chg="del">
          <ac:chgData name="Piyush Bagla" userId="cf30dbe3-0c9f-4e21-93b8-77a0fa7f4566" providerId="ADAL" clId="{16FEFE15-C427-9D4F-BE57-B5037E7F2487}" dt="2024-03-06T14:41:43.070" v="2409" actId="21"/>
          <ac:graphicFrameMkLst>
            <pc:docMk/>
            <pc:sldMk cId="2000309599" sldId="376"/>
            <ac:graphicFrameMk id="20" creationId="{A1F733A8-D944-8A32-2782-F1304CDE36D3}"/>
          </ac:graphicFrameMkLst>
        </pc:graphicFrameChg>
      </pc:sldChg>
      <pc:sldChg chg="modSp add mod">
        <pc:chgData name="Piyush Bagla" userId="cf30dbe3-0c9f-4e21-93b8-77a0fa7f4566" providerId="ADAL" clId="{16FEFE15-C427-9D4F-BE57-B5037E7F2487}" dt="2024-03-06T17:29:13.159" v="2826" actId="20577"/>
        <pc:sldMkLst>
          <pc:docMk/>
          <pc:sldMk cId="453163257" sldId="377"/>
        </pc:sldMkLst>
        <pc:spChg chg="mod">
          <ac:chgData name="Piyush Bagla" userId="cf30dbe3-0c9f-4e21-93b8-77a0fa7f4566" providerId="ADAL" clId="{16FEFE15-C427-9D4F-BE57-B5037E7F2487}" dt="2024-03-06T15:10:35.956" v="2685" actId="20577"/>
          <ac:spMkLst>
            <pc:docMk/>
            <pc:sldMk cId="453163257" sldId="377"/>
            <ac:spMk id="2" creationId="{5121670D-E870-0EB4-2569-7934BC7C2673}"/>
          </ac:spMkLst>
        </pc:spChg>
        <pc:spChg chg="mod">
          <ac:chgData name="Piyush Bagla" userId="cf30dbe3-0c9f-4e21-93b8-77a0fa7f4566" providerId="ADAL" clId="{16FEFE15-C427-9D4F-BE57-B5037E7F2487}" dt="2024-03-06T17:29:13.159" v="2826" actId="20577"/>
          <ac:spMkLst>
            <pc:docMk/>
            <pc:sldMk cId="453163257" sldId="377"/>
            <ac:spMk id="7" creationId="{7C807192-3509-D244-B8C6-234FC644E5F6}"/>
          </ac:spMkLst>
        </pc:spChg>
      </pc:sldChg>
      <pc:sldChg chg="add del">
        <pc:chgData name="Piyush Bagla" userId="cf30dbe3-0c9f-4e21-93b8-77a0fa7f4566" providerId="ADAL" clId="{16FEFE15-C427-9D4F-BE57-B5037E7F2487}" dt="2024-03-06T15:11:19.641" v="2704" actId="2696"/>
        <pc:sldMkLst>
          <pc:docMk/>
          <pc:sldMk cId="3695860932" sldId="378"/>
        </pc:sldMkLst>
      </pc:sldChg>
      <pc:sldChg chg="addSp modSp add mod ord">
        <pc:chgData name="Piyush Bagla" userId="cf30dbe3-0c9f-4e21-93b8-77a0fa7f4566" providerId="ADAL" clId="{16FEFE15-C427-9D4F-BE57-B5037E7F2487}" dt="2024-03-13T05:39:30.101" v="4678" actId="20577"/>
        <pc:sldMkLst>
          <pc:docMk/>
          <pc:sldMk cId="1872615731" sldId="379"/>
        </pc:sldMkLst>
        <pc:spChg chg="mod">
          <ac:chgData name="Piyush Bagla" userId="cf30dbe3-0c9f-4e21-93b8-77a0fa7f4566" providerId="ADAL" clId="{16FEFE15-C427-9D4F-BE57-B5037E7F2487}" dt="2024-03-06T17:23:04.467" v="2806" actId="207"/>
          <ac:spMkLst>
            <pc:docMk/>
            <pc:sldMk cId="1872615731" sldId="379"/>
            <ac:spMk id="2" creationId="{5121670D-E870-0EB4-2569-7934BC7C2673}"/>
          </ac:spMkLst>
        </pc:spChg>
        <pc:spChg chg="add mod">
          <ac:chgData name="Piyush Bagla" userId="cf30dbe3-0c9f-4e21-93b8-77a0fa7f4566" providerId="ADAL" clId="{16FEFE15-C427-9D4F-BE57-B5037E7F2487}" dt="2024-03-13T05:39:30.101" v="4678" actId="20577"/>
          <ac:spMkLst>
            <pc:docMk/>
            <pc:sldMk cId="1872615731" sldId="379"/>
            <ac:spMk id="5" creationId="{05890E98-84F1-132E-D210-FF7BCDC81CFC}"/>
          </ac:spMkLst>
        </pc:spChg>
        <pc:spChg chg="mod">
          <ac:chgData name="Piyush Bagla" userId="cf30dbe3-0c9f-4e21-93b8-77a0fa7f4566" providerId="ADAL" clId="{16FEFE15-C427-9D4F-BE57-B5037E7F2487}" dt="2024-03-06T17:23:23.233" v="2808" actId="207"/>
          <ac:spMkLst>
            <pc:docMk/>
            <pc:sldMk cId="1872615731" sldId="379"/>
            <ac:spMk id="7" creationId="{7C807192-3509-D244-B8C6-234FC644E5F6}"/>
          </ac:spMkLst>
        </pc:spChg>
      </pc:sldChg>
      <pc:sldChg chg="add del">
        <pc:chgData name="Piyush Bagla" userId="cf30dbe3-0c9f-4e21-93b8-77a0fa7f4566" providerId="ADAL" clId="{16FEFE15-C427-9D4F-BE57-B5037E7F2487}" dt="2024-03-06T15:11:18.430" v="2703" actId="2696"/>
        <pc:sldMkLst>
          <pc:docMk/>
          <pc:sldMk cId="739855569" sldId="380"/>
        </pc:sldMkLst>
      </pc:sldChg>
      <pc:sldChg chg="addSp delSp modSp new del mod">
        <pc:chgData name="Piyush Bagla" userId="cf30dbe3-0c9f-4e21-93b8-77a0fa7f4566" providerId="ADAL" clId="{16FEFE15-C427-9D4F-BE57-B5037E7F2487}" dt="2024-03-06T18:27:44.908" v="3158" actId="2696"/>
        <pc:sldMkLst>
          <pc:docMk/>
          <pc:sldMk cId="3158505780" sldId="380"/>
        </pc:sldMkLst>
        <pc:spChg chg="add mod">
          <ac:chgData name="Piyush Bagla" userId="cf30dbe3-0c9f-4e21-93b8-77a0fa7f4566" providerId="ADAL" clId="{16FEFE15-C427-9D4F-BE57-B5037E7F2487}" dt="2024-03-06T18:02:11.348" v="2865" actId="404"/>
          <ac:spMkLst>
            <pc:docMk/>
            <pc:sldMk cId="3158505780" sldId="380"/>
            <ac:spMk id="3" creationId="{A21B8FB2-3782-A9EB-C00D-C1F71B2BFD11}"/>
          </ac:spMkLst>
        </pc:spChg>
        <pc:spChg chg="add mod">
          <ac:chgData name="Piyush Bagla" userId="cf30dbe3-0c9f-4e21-93b8-77a0fa7f4566" providerId="ADAL" clId="{16FEFE15-C427-9D4F-BE57-B5037E7F2487}" dt="2024-03-06T18:01:17.328" v="2841" actId="403"/>
          <ac:spMkLst>
            <pc:docMk/>
            <pc:sldMk cId="3158505780" sldId="380"/>
            <ac:spMk id="5" creationId="{4AF8B083-1C73-E143-7CB8-76BD6766637B}"/>
          </ac:spMkLst>
        </pc:spChg>
        <pc:spChg chg="add mod">
          <ac:chgData name="Piyush Bagla" userId="cf30dbe3-0c9f-4e21-93b8-77a0fa7f4566" providerId="ADAL" clId="{16FEFE15-C427-9D4F-BE57-B5037E7F2487}" dt="2024-03-06T18:02:22.813" v="2868" actId="404"/>
          <ac:spMkLst>
            <pc:docMk/>
            <pc:sldMk cId="3158505780" sldId="380"/>
            <ac:spMk id="7" creationId="{382758BC-CF4B-1FC3-414E-CC2498E73570}"/>
          </ac:spMkLst>
        </pc:spChg>
        <pc:spChg chg="add del mod">
          <ac:chgData name="Piyush Bagla" userId="cf30dbe3-0c9f-4e21-93b8-77a0fa7f4566" providerId="ADAL" clId="{16FEFE15-C427-9D4F-BE57-B5037E7F2487}" dt="2024-03-06T18:01:58.141" v="2859" actId="478"/>
          <ac:spMkLst>
            <pc:docMk/>
            <pc:sldMk cId="3158505780" sldId="380"/>
            <ac:spMk id="9" creationId="{BFA4269D-0C79-B955-7445-BB2FAE2B3B1A}"/>
          </ac:spMkLst>
        </pc:spChg>
        <pc:spChg chg="add del mod">
          <ac:chgData name="Piyush Bagla" userId="cf30dbe3-0c9f-4e21-93b8-77a0fa7f4566" providerId="ADAL" clId="{16FEFE15-C427-9D4F-BE57-B5037E7F2487}" dt="2024-03-06T18:02:01.140" v="2860" actId="478"/>
          <ac:spMkLst>
            <pc:docMk/>
            <pc:sldMk cId="3158505780" sldId="380"/>
            <ac:spMk id="10" creationId="{C4C76552-0E9A-D675-A3AA-8A72DDE1CA2F}"/>
          </ac:spMkLst>
        </pc:spChg>
      </pc:sldChg>
      <pc:sldChg chg="addSp delSp modSp add mod ord">
        <pc:chgData name="Piyush Bagla" userId="cf30dbe3-0c9f-4e21-93b8-77a0fa7f4566" providerId="ADAL" clId="{16FEFE15-C427-9D4F-BE57-B5037E7F2487}" dt="2024-03-06T18:03:53.623" v="2879"/>
        <pc:sldMkLst>
          <pc:docMk/>
          <pc:sldMk cId="1851778511" sldId="381"/>
        </pc:sldMkLst>
        <pc:spChg chg="mod">
          <ac:chgData name="Piyush Bagla" userId="cf30dbe3-0c9f-4e21-93b8-77a0fa7f4566" providerId="ADAL" clId="{16FEFE15-C427-9D4F-BE57-B5037E7F2487}" dt="2024-03-06T18:03:53.623" v="2879"/>
          <ac:spMkLst>
            <pc:docMk/>
            <pc:sldMk cId="1851778511" sldId="381"/>
            <ac:spMk id="2" creationId="{5121670D-E870-0EB4-2569-7934BC7C2673}"/>
          </ac:spMkLst>
        </pc:spChg>
        <pc:spChg chg="add mod">
          <ac:chgData name="Piyush Bagla" userId="cf30dbe3-0c9f-4e21-93b8-77a0fa7f4566" providerId="ADAL" clId="{16FEFE15-C427-9D4F-BE57-B5037E7F2487}" dt="2024-03-06T18:03:20.212" v="2874" actId="14100"/>
          <ac:spMkLst>
            <pc:docMk/>
            <pc:sldMk cId="1851778511" sldId="381"/>
            <ac:spMk id="4" creationId="{16AC8718-244F-2E83-FC24-7A25C0E51E80}"/>
          </ac:spMkLst>
        </pc:spChg>
        <pc:spChg chg="add mod">
          <ac:chgData name="Piyush Bagla" userId="cf30dbe3-0c9f-4e21-93b8-77a0fa7f4566" providerId="ADAL" clId="{16FEFE15-C427-9D4F-BE57-B5037E7F2487}" dt="2024-03-06T18:03:36.460" v="2878" actId="14100"/>
          <ac:spMkLst>
            <pc:docMk/>
            <pc:sldMk cId="1851778511" sldId="381"/>
            <ac:spMk id="5" creationId="{47364F11-C5A8-B0EA-698A-91ED1239361C}"/>
          </ac:spMkLst>
        </pc:spChg>
        <pc:spChg chg="del">
          <ac:chgData name="Piyush Bagla" userId="cf30dbe3-0c9f-4e21-93b8-77a0fa7f4566" providerId="ADAL" clId="{16FEFE15-C427-9D4F-BE57-B5037E7F2487}" dt="2024-03-06T18:03:11.930" v="2871" actId="478"/>
          <ac:spMkLst>
            <pc:docMk/>
            <pc:sldMk cId="1851778511" sldId="381"/>
            <ac:spMk id="7" creationId="{7C807192-3509-D244-B8C6-234FC644E5F6}"/>
          </ac:spMkLst>
        </pc:spChg>
      </pc:sldChg>
      <pc:sldChg chg="addSp delSp modSp add mod">
        <pc:chgData name="Piyush Bagla" userId="cf30dbe3-0c9f-4e21-93b8-77a0fa7f4566" providerId="ADAL" clId="{16FEFE15-C427-9D4F-BE57-B5037E7F2487}" dt="2024-03-06T18:06:57.310" v="2914" actId="404"/>
        <pc:sldMkLst>
          <pc:docMk/>
          <pc:sldMk cId="3931806053" sldId="382"/>
        </pc:sldMkLst>
        <pc:spChg chg="mod">
          <ac:chgData name="Piyush Bagla" userId="cf30dbe3-0c9f-4e21-93b8-77a0fa7f4566" providerId="ADAL" clId="{16FEFE15-C427-9D4F-BE57-B5037E7F2487}" dt="2024-03-06T18:04:09.149" v="2881"/>
          <ac:spMkLst>
            <pc:docMk/>
            <pc:sldMk cId="3931806053" sldId="382"/>
            <ac:spMk id="2" creationId="{5121670D-E870-0EB4-2569-7934BC7C2673}"/>
          </ac:spMkLst>
        </pc:spChg>
        <pc:spChg chg="del">
          <ac:chgData name="Piyush Bagla" userId="cf30dbe3-0c9f-4e21-93b8-77a0fa7f4566" providerId="ADAL" clId="{16FEFE15-C427-9D4F-BE57-B5037E7F2487}" dt="2024-03-06T18:04:53.106" v="2884" actId="478"/>
          <ac:spMkLst>
            <pc:docMk/>
            <pc:sldMk cId="3931806053" sldId="382"/>
            <ac:spMk id="4" creationId="{16AC8718-244F-2E83-FC24-7A25C0E51E80}"/>
          </ac:spMkLst>
        </pc:spChg>
        <pc:spChg chg="del">
          <ac:chgData name="Piyush Bagla" userId="cf30dbe3-0c9f-4e21-93b8-77a0fa7f4566" providerId="ADAL" clId="{16FEFE15-C427-9D4F-BE57-B5037E7F2487}" dt="2024-03-06T18:04:55.262" v="2885" actId="478"/>
          <ac:spMkLst>
            <pc:docMk/>
            <pc:sldMk cId="3931806053" sldId="382"/>
            <ac:spMk id="5" creationId="{47364F11-C5A8-B0EA-698A-91ED1239361C}"/>
          </ac:spMkLst>
        </pc:spChg>
        <pc:spChg chg="add mod">
          <ac:chgData name="Piyush Bagla" userId="cf30dbe3-0c9f-4e21-93b8-77a0fa7f4566" providerId="ADAL" clId="{16FEFE15-C427-9D4F-BE57-B5037E7F2487}" dt="2024-03-06T18:06:45.209" v="2911" actId="403"/>
          <ac:spMkLst>
            <pc:docMk/>
            <pc:sldMk cId="3931806053" sldId="382"/>
            <ac:spMk id="7" creationId="{8CE5A718-58B2-1113-AB43-10ECC327CE92}"/>
          </ac:spMkLst>
        </pc:spChg>
        <pc:spChg chg="add mod">
          <ac:chgData name="Piyush Bagla" userId="cf30dbe3-0c9f-4e21-93b8-77a0fa7f4566" providerId="ADAL" clId="{16FEFE15-C427-9D4F-BE57-B5037E7F2487}" dt="2024-03-06T18:06:20.341" v="2906" actId="14100"/>
          <ac:spMkLst>
            <pc:docMk/>
            <pc:sldMk cId="3931806053" sldId="382"/>
            <ac:spMk id="14" creationId="{927419D2-F0D5-A200-CB81-17B094B0F64E}"/>
          </ac:spMkLst>
        </pc:spChg>
        <pc:spChg chg="add mod">
          <ac:chgData name="Piyush Bagla" userId="cf30dbe3-0c9f-4e21-93b8-77a0fa7f4566" providerId="ADAL" clId="{16FEFE15-C427-9D4F-BE57-B5037E7F2487}" dt="2024-03-06T18:06:03.026" v="2901" actId="14100"/>
          <ac:spMkLst>
            <pc:docMk/>
            <pc:sldMk cId="3931806053" sldId="382"/>
            <ac:spMk id="18" creationId="{91D7B332-1F0C-075F-CA15-BCDADF3CF2C4}"/>
          </ac:spMkLst>
        </pc:spChg>
        <pc:spChg chg="add mod">
          <ac:chgData name="Piyush Bagla" userId="cf30dbe3-0c9f-4e21-93b8-77a0fa7f4566" providerId="ADAL" clId="{16FEFE15-C427-9D4F-BE57-B5037E7F2487}" dt="2024-03-06T18:06:57.310" v="2914" actId="404"/>
          <ac:spMkLst>
            <pc:docMk/>
            <pc:sldMk cId="3931806053" sldId="382"/>
            <ac:spMk id="20" creationId="{A68646C4-EF91-2C4C-71AD-4C0302CD8CC8}"/>
          </ac:spMkLst>
        </pc:spChg>
      </pc:sldChg>
      <pc:sldChg chg="delSp modSp add mod ord">
        <pc:chgData name="Piyush Bagla" userId="cf30dbe3-0c9f-4e21-93b8-77a0fa7f4566" providerId="ADAL" clId="{16FEFE15-C427-9D4F-BE57-B5037E7F2487}" dt="2024-03-06T18:27:19.008" v="3156" actId="20578"/>
        <pc:sldMkLst>
          <pc:docMk/>
          <pc:sldMk cId="1292773501" sldId="383"/>
        </pc:sldMkLst>
        <pc:spChg chg="mod">
          <ac:chgData name="Piyush Bagla" userId="cf30dbe3-0c9f-4e21-93b8-77a0fa7f4566" providerId="ADAL" clId="{16FEFE15-C427-9D4F-BE57-B5037E7F2487}" dt="2024-03-06T18:07:28.244" v="2916"/>
          <ac:spMkLst>
            <pc:docMk/>
            <pc:sldMk cId="1292773501" sldId="383"/>
            <ac:spMk id="2" creationId="{5121670D-E870-0EB4-2569-7934BC7C2673}"/>
          </ac:spMkLst>
        </pc:spChg>
        <pc:spChg chg="mod">
          <ac:chgData name="Piyush Bagla" userId="cf30dbe3-0c9f-4e21-93b8-77a0fa7f4566" providerId="ADAL" clId="{16FEFE15-C427-9D4F-BE57-B5037E7F2487}" dt="2024-03-06T18:07:57.604" v="2922" actId="1076"/>
          <ac:spMkLst>
            <pc:docMk/>
            <pc:sldMk cId="1292773501" sldId="383"/>
            <ac:spMk id="7" creationId="{8CE5A718-58B2-1113-AB43-10ECC327CE92}"/>
          </ac:spMkLst>
        </pc:spChg>
        <pc:spChg chg="del">
          <ac:chgData name="Piyush Bagla" userId="cf30dbe3-0c9f-4e21-93b8-77a0fa7f4566" providerId="ADAL" clId="{16FEFE15-C427-9D4F-BE57-B5037E7F2487}" dt="2024-03-06T18:07:54.741" v="2921" actId="478"/>
          <ac:spMkLst>
            <pc:docMk/>
            <pc:sldMk cId="1292773501" sldId="383"/>
            <ac:spMk id="14" creationId="{927419D2-F0D5-A200-CB81-17B094B0F64E}"/>
          </ac:spMkLst>
        </pc:spChg>
        <pc:spChg chg="del">
          <ac:chgData name="Piyush Bagla" userId="cf30dbe3-0c9f-4e21-93b8-77a0fa7f4566" providerId="ADAL" clId="{16FEFE15-C427-9D4F-BE57-B5037E7F2487}" dt="2024-03-06T18:07:47.195" v="2919" actId="478"/>
          <ac:spMkLst>
            <pc:docMk/>
            <pc:sldMk cId="1292773501" sldId="383"/>
            <ac:spMk id="18" creationId="{91D7B332-1F0C-075F-CA15-BCDADF3CF2C4}"/>
          </ac:spMkLst>
        </pc:spChg>
        <pc:spChg chg="del">
          <ac:chgData name="Piyush Bagla" userId="cf30dbe3-0c9f-4e21-93b8-77a0fa7f4566" providerId="ADAL" clId="{16FEFE15-C427-9D4F-BE57-B5037E7F2487}" dt="2024-03-06T18:07:45.402" v="2918" actId="478"/>
          <ac:spMkLst>
            <pc:docMk/>
            <pc:sldMk cId="1292773501" sldId="383"/>
            <ac:spMk id="20" creationId="{A68646C4-EF91-2C4C-71AD-4C0302CD8CC8}"/>
          </ac:spMkLst>
        </pc:spChg>
      </pc:sldChg>
      <pc:sldChg chg="addSp modSp add mod">
        <pc:chgData name="Piyush Bagla" userId="cf30dbe3-0c9f-4e21-93b8-77a0fa7f4566" providerId="ADAL" clId="{16FEFE15-C427-9D4F-BE57-B5037E7F2487}" dt="2024-03-06T18:14:02.452" v="2974" actId="20577"/>
        <pc:sldMkLst>
          <pc:docMk/>
          <pc:sldMk cId="3414314401" sldId="384"/>
        </pc:sldMkLst>
        <pc:spChg chg="mod">
          <ac:chgData name="Piyush Bagla" userId="cf30dbe3-0c9f-4e21-93b8-77a0fa7f4566" providerId="ADAL" clId="{16FEFE15-C427-9D4F-BE57-B5037E7F2487}" dt="2024-03-06T18:08:46.670" v="2926"/>
          <ac:spMkLst>
            <pc:docMk/>
            <pc:sldMk cId="3414314401" sldId="384"/>
            <ac:spMk id="2" creationId="{5121670D-E870-0EB4-2569-7934BC7C2673}"/>
          </ac:spMkLst>
        </pc:spChg>
        <pc:spChg chg="add mod">
          <ac:chgData name="Piyush Bagla" userId="cf30dbe3-0c9f-4e21-93b8-77a0fa7f4566" providerId="ADAL" clId="{16FEFE15-C427-9D4F-BE57-B5037E7F2487}" dt="2024-03-06T18:14:02.452" v="2974" actId="20577"/>
          <ac:spMkLst>
            <pc:docMk/>
            <pc:sldMk cId="3414314401" sldId="384"/>
            <ac:spMk id="5" creationId="{EB143DC2-0264-852F-CC4F-D46599599DF0}"/>
          </ac:spMkLst>
        </pc:spChg>
        <pc:spChg chg="mod">
          <ac:chgData name="Piyush Bagla" userId="cf30dbe3-0c9f-4e21-93b8-77a0fa7f4566" providerId="ADAL" clId="{16FEFE15-C427-9D4F-BE57-B5037E7F2487}" dt="2024-03-06T18:11:58.503" v="2940" actId="1076"/>
          <ac:spMkLst>
            <pc:docMk/>
            <pc:sldMk cId="3414314401" sldId="384"/>
            <ac:spMk id="7" creationId="{8CE5A718-58B2-1113-AB43-10ECC327CE92}"/>
          </ac:spMkLst>
        </pc:spChg>
      </pc:sldChg>
      <pc:sldChg chg="modSp add mod">
        <pc:chgData name="Piyush Bagla" userId="cf30dbe3-0c9f-4e21-93b8-77a0fa7f4566" providerId="ADAL" clId="{16FEFE15-C427-9D4F-BE57-B5037E7F2487}" dt="2024-03-06T18:13:31.025" v="2961" actId="20577"/>
        <pc:sldMkLst>
          <pc:docMk/>
          <pc:sldMk cId="3996305979" sldId="385"/>
        </pc:sldMkLst>
        <pc:spChg chg="mod">
          <ac:chgData name="Piyush Bagla" userId="cf30dbe3-0c9f-4e21-93b8-77a0fa7f4566" providerId="ADAL" clId="{16FEFE15-C427-9D4F-BE57-B5037E7F2487}" dt="2024-03-06T18:13:31.025" v="2961" actId="20577"/>
          <ac:spMkLst>
            <pc:docMk/>
            <pc:sldMk cId="3996305979" sldId="385"/>
            <ac:spMk id="5" creationId="{EB143DC2-0264-852F-CC4F-D46599599DF0}"/>
          </ac:spMkLst>
        </pc:spChg>
        <pc:spChg chg="mod">
          <ac:chgData name="Piyush Bagla" userId="cf30dbe3-0c9f-4e21-93b8-77a0fa7f4566" providerId="ADAL" clId="{16FEFE15-C427-9D4F-BE57-B5037E7F2487}" dt="2024-03-06T18:12:42.714" v="2948" actId="20577"/>
          <ac:spMkLst>
            <pc:docMk/>
            <pc:sldMk cId="3996305979" sldId="385"/>
            <ac:spMk id="7" creationId="{8CE5A718-58B2-1113-AB43-10ECC327CE92}"/>
          </ac:spMkLst>
        </pc:spChg>
      </pc:sldChg>
      <pc:sldChg chg="modSp add mod">
        <pc:chgData name="Piyush Bagla" userId="cf30dbe3-0c9f-4e21-93b8-77a0fa7f4566" providerId="ADAL" clId="{16FEFE15-C427-9D4F-BE57-B5037E7F2487}" dt="2024-03-06T18:15:31.669" v="2988" actId="1076"/>
        <pc:sldMkLst>
          <pc:docMk/>
          <pc:sldMk cId="854004185" sldId="386"/>
        </pc:sldMkLst>
        <pc:spChg chg="mod">
          <ac:chgData name="Piyush Bagla" userId="cf30dbe3-0c9f-4e21-93b8-77a0fa7f4566" providerId="ADAL" clId="{16FEFE15-C427-9D4F-BE57-B5037E7F2487}" dt="2024-03-06T18:15:20.734" v="2986" actId="1076"/>
          <ac:spMkLst>
            <pc:docMk/>
            <pc:sldMk cId="854004185" sldId="386"/>
            <ac:spMk id="5" creationId="{EB143DC2-0264-852F-CC4F-D46599599DF0}"/>
          </ac:spMkLst>
        </pc:spChg>
        <pc:spChg chg="mod">
          <ac:chgData name="Piyush Bagla" userId="cf30dbe3-0c9f-4e21-93b8-77a0fa7f4566" providerId="ADAL" clId="{16FEFE15-C427-9D4F-BE57-B5037E7F2487}" dt="2024-03-06T18:15:31.669" v="2988" actId="1076"/>
          <ac:spMkLst>
            <pc:docMk/>
            <pc:sldMk cId="854004185" sldId="386"/>
            <ac:spMk id="7" creationId="{8CE5A718-58B2-1113-AB43-10ECC327CE92}"/>
          </ac:spMkLst>
        </pc:spChg>
      </pc:sldChg>
      <pc:sldChg chg="addSp delSp modSp add mod">
        <pc:chgData name="Piyush Bagla" userId="cf30dbe3-0c9f-4e21-93b8-77a0fa7f4566" providerId="ADAL" clId="{16FEFE15-C427-9D4F-BE57-B5037E7F2487}" dt="2024-03-06T18:18:55.012" v="3051" actId="113"/>
        <pc:sldMkLst>
          <pc:docMk/>
          <pc:sldMk cId="3704061953" sldId="387"/>
        </pc:sldMkLst>
        <pc:spChg chg="mod">
          <ac:chgData name="Piyush Bagla" userId="cf30dbe3-0c9f-4e21-93b8-77a0fa7f4566" providerId="ADAL" clId="{16FEFE15-C427-9D4F-BE57-B5037E7F2487}" dt="2024-03-06T18:15:52.677" v="2990"/>
          <ac:spMkLst>
            <pc:docMk/>
            <pc:sldMk cId="3704061953" sldId="387"/>
            <ac:spMk id="2" creationId="{5121670D-E870-0EB4-2569-7934BC7C2673}"/>
          </ac:spMkLst>
        </pc:spChg>
        <pc:spChg chg="del">
          <ac:chgData name="Piyush Bagla" userId="cf30dbe3-0c9f-4e21-93b8-77a0fa7f4566" providerId="ADAL" clId="{16FEFE15-C427-9D4F-BE57-B5037E7F2487}" dt="2024-03-06T18:16:54.343" v="2995" actId="478"/>
          <ac:spMkLst>
            <pc:docMk/>
            <pc:sldMk cId="3704061953" sldId="387"/>
            <ac:spMk id="3" creationId="{62DBCA06-4070-5F18-2142-7AC1C41AFE93}"/>
          </ac:spMkLst>
        </pc:spChg>
        <pc:spChg chg="add mod">
          <ac:chgData name="Piyush Bagla" userId="cf30dbe3-0c9f-4e21-93b8-77a0fa7f4566" providerId="ADAL" clId="{16FEFE15-C427-9D4F-BE57-B5037E7F2487}" dt="2024-03-06T18:18:55.012" v="3051" actId="113"/>
          <ac:spMkLst>
            <pc:docMk/>
            <pc:sldMk cId="3704061953" sldId="387"/>
            <ac:spMk id="4" creationId="{D5C06AB6-532B-D8D3-3832-193CA5D5F502}"/>
          </ac:spMkLst>
        </pc:spChg>
        <pc:spChg chg="del">
          <ac:chgData name="Piyush Bagla" userId="cf30dbe3-0c9f-4e21-93b8-77a0fa7f4566" providerId="ADAL" clId="{16FEFE15-C427-9D4F-BE57-B5037E7F2487}" dt="2024-03-06T18:16:16.812" v="2993" actId="478"/>
          <ac:spMkLst>
            <pc:docMk/>
            <pc:sldMk cId="3704061953" sldId="387"/>
            <ac:spMk id="5" creationId="{EB143DC2-0264-852F-CC4F-D46599599DF0}"/>
          </ac:spMkLst>
        </pc:spChg>
        <pc:spChg chg="mod">
          <ac:chgData name="Piyush Bagla" userId="cf30dbe3-0c9f-4e21-93b8-77a0fa7f4566" providerId="ADAL" clId="{16FEFE15-C427-9D4F-BE57-B5037E7F2487}" dt="2024-03-06T18:16:21.964" v="2994" actId="1076"/>
          <ac:spMkLst>
            <pc:docMk/>
            <pc:sldMk cId="3704061953" sldId="387"/>
            <ac:spMk id="7" creationId="{8CE5A718-58B2-1113-AB43-10ECC327CE92}"/>
          </ac:spMkLst>
        </pc:spChg>
      </pc:sldChg>
      <pc:sldChg chg="addSp delSp modSp add mod ord">
        <pc:chgData name="Piyush Bagla" userId="cf30dbe3-0c9f-4e21-93b8-77a0fa7f4566" providerId="ADAL" clId="{16FEFE15-C427-9D4F-BE57-B5037E7F2487}" dt="2024-03-07T03:31:47.166" v="3171" actId="2710"/>
        <pc:sldMkLst>
          <pc:docMk/>
          <pc:sldMk cId="1566007379" sldId="388"/>
        </pc:sldMkLst>
        <pc:spChg chg="mod">
          <ac:chgData name="Piyush Bagla" userId="cf30dbe3-0c9f-4e21-93b8-77a0fa7f4566" providerId="ADAL" clId="{16FEFE15-C427-9D4F-BE57-B5037E7F2487}" dt="2024-03-06T18:26:39.936" v="3151" actId="26606"/>
          <ac:spMkLst>
            <pc:docMk/>
            <pc:sldMk cId="1566007379" sldId="388"/>
            <ac:spMk id="2" creationId="{5121670D-E870-0EB4-2569-7934BC7C2673}"/>
          </ac:spMkLst>
        </pc:spChg>
        <pc:spChg chg="add del mod">
          <ac:chgData name="Piyush Bagla" userId="cf30dbe3-0c9f-4e21-93b8-77a0fa7f4566" providerId="ADAL" clId="{16FEFE15-C427-9D4F-BE57-B5037E7F2487}" dt="2024-03-07T03:31:47.166" v="3171" actId="2710"/>
          <ac:spMkLst>
            <pc:docMk/>
            <pc:sldMk cId="1566007379" sldId="388"/>
            <ac:spMk id="4" creationId="{D5C06AB6-532B-D8D3-3832-193CA5D5F502}"/>
          </ac:spMkLst>
        </pc:spChg>
        <pc:spChg chg="del">
          <ac:chgData name="Piyush Bagla" userId="cf30dbe3-0c9f-4e21-93b8-77a0fa7f4566" providerId="ADAL" clId="{16FEFE15-C427-9D4F-BE57-B5037E7F2487}" dt="2024-03-06T18:20:34.146" v="3054" actId="478"/>
          <ac:spMkLst>
            <pc:docMk/>
            <pc:sldMk cId="1566007379" sldId="388"/>
            <ac:spMk id="7" creationId="{8CE5A718-58B2-1113-AB43-10ECC327CE92}"/>
          </ac:spMkLst>
        </pc:spChg>
        <pc:spChg chg="add del">
          <ac:chgData name="Piyush Bagla" userId="cf30dbe3-0c9f-4e21-93b8-77a0fa7f4566" providerId="ADAL" clId="{16FEFE15-C427-9D4F-BE57-B5037E7F2487}" dt="2024-03-06T18:26:39.936" v="3151" actId="26606"/>
          <ac:spMkLst>
            <pc:docMk/>
            <pc:sldMk cId="1566007379" sldId="388"/>
            <ac:spMk id="8" creationId="{B6CDA21F-E7AF-4C75-8395-33F58D5B0E45}"/>
          </ac:spMkLst>
        </pc:spChg>
        <pc:spChg chg="add del">
          <ac:chgData name="Piyush Bagla" userId="cf30dbe3-0c9f-4e21-93b8-77a0fa7f4566" providerId="ADAL" clId="{16FEFE15-C427-9D4F-BE57-B5037E7F2487}" dt="2024-03-06T18:26:39.936" v="3151" actId="26606"/>
          <ac:spMkLst>
            <pc:docMk/>
            <pc:sldMk cId="1566007379" sldId="388"/>
            <ac:spMk id="15" creationId="{D5B0017B-2ECA-49AF-B397-DC140825DF8D}"/>
          </ac:spMkLst>
        </pc:spChg>
        <pc:spChg chg="add del">
          <ac:chgData name="Piyush Bagla" userId="cf30dbe3-0c9f-4e21-93b8-77a0fa7f4566" providerId="ADAL" clId="{16FEFE15-C427-9D4F-BE57-B5037E7F2487}" dt="2024-03-06T18:26:22.845" v="3147" actId="26606"/>
          <ac:spMkLst>
            <pc:docMk/>
            <pc:sldMk cId="1566007379" sldId="388"/>
            <ac:spMk id="23" creationId="{BACC6370-2D7E-4714-9D71-7542949D7D5D}"/>
          </ac:spMkLst>
        </pc:spChg>
        <pc:spChg chg="add del">
          <ac:chgData name="Piyush Bagla" userId="cf30dbe3-0c9f-4e21-93b8-77a0fa7f4566" providerId="ADAL" clId="{16FEFE15-C427-9D4F-BE57-B5037E7F2487}" dt="2024-03-06T18:26:22.845" v="3147" actId="26606"/>
          <ac:spMkLst>
            <pc:docMk/>
            <pc:sldMk cId="1566007379" sldId="388"/>
            <ac:spMk id="25" creationId="{F68B3F68-107C-434F-AA38-110D5EA91B85}"/>
          </ac:spMkLst>
        </pc:spChg>
        <pc:spChg chg="add del">
          <ac:chgData name="Piyush Bagla" userId="cf30dbe3-0c9f-4e21-93b8-77a0fa7f4566" providerId="ADAL" clId="{16FEFE15-C427-9D4F-BE57-B5037E7F2487}" dt="2024-03-06T18:26:22.845" v="3147" actId="26606"/>
          <ac:spMkLst>
            <pc:docMk/>
            <pc:sldMk cId="1566007379" sldId="388"/>
            <ac:spMk id="27" creationId="{AAD0DBB9-1A4B-4391-81D4-CB19F9AB918A}"/>
          </ac:spMkLst>
        </pc:spChg>
        <pc:spChg chg="add del">
          <ac:chgData name="Piyush Bagla" userId="cf30dbe3-0c9f-4e21-93b8-77a0fa7f4566" providerId="ADAL" clId="{16FEFE15-C427-9D4F-BE57-B5037E7F2487}" dt="2024-03-06T18:26:22.845" v="3147" actId="26606"/>
          <ac:spMkLst>
            <pc:docMk/>
            <pc:sldMk cId="1566007379" sldId="388"/>
            <ac:spMk id="29" creationId="{063BBA22-50EA-4C4D-BE05-F1CE4E63AA56}"/>
          </ac:spMkLst>
        </pc:spChg>
        <pc:spChg chg="add del">
          <ac:chgData name="Piyush Bagla" userId="cf30dbe3-0c9f-4e21-93b8-77a0fa7f4566" providerId="ADAL" clId="{16FEFE15-C427-9D4F-BE57-B5037E7F2487}" dt="2024-03-06T18:26:30.724" v="3149" actId="26606"/>
          <ac:spMkLst>
            <pc:docMk/>
            <pc:sldMk cId="1566007379" sldId="388"/>
            <ac:spMk id="31" creationId="{9165109B-7036-4613-93D4-579E77F6EF3C}"/>
          </ac:spMkLst>
        </pc:spChg>
        <pc:spChg chg="add del">
          <ac:chgData name="Piyush Bagla" userId="cf30dbe3-0c9f-4e21-93b8-77a0fa7f4566" providerId="ADAL" clId="{16FEFE15-C427-9D4F-BE57-B5037E7F2487}" dt="2024-03-06T18:26:30.724" v="3149" actId="26606"/>
          <ac:spMkLst>
            <pc:docMk/>
            <pc:sldMk cId="1566007379" sldId="388"/>
            <ac:spMk id="32" creationId="{43E8FEA2-54EE-4F84-B5DB-A055A7D805EE}"/>
          </ac:spMkLst>
        </pc:spChg>
        <pc:spChg chg="add del">
          <ac:chgData name="Piyush Bagla" userId="cf30dbe3-0c9f-4e21-93b8-77a0fa7f4566" providerId="ADAL" clId="{16FEFE15-C427-9D4F-BE57-B5037E7F2487}" dt="2024-03-06T18:26:39.936" v="3151" actId="26606"/>
          <ac:spMkLst>
            <pc:docMk/>
            <pc:sldMk cId="1566007379" sldId="388"/>
            <ac:spMk id="35" creationId="{BACC6370-2D7E-4714-9D71-7542949D7D5D}"/>
          </ac:spMkLst>
        </pc:spChg>
        <pc:spChg chg="add del">
          <ac:chgData name="Piyush Bagla" userId="cf30dbe3-0c9f-4e21-93b8-77a0fa7f4566" providerId="ADAL" clId="{16FEFE15-C427-9D4F-BE57-B5037E7F2487}" dt="2024-03-06T18:26:39.936" v="3151" actId="26606"/>
          <ac:spMkLst>
            <pc:docMk/>
            <pc:sldMk cId="1566007379" sldId="388"/>
            <ac:spMk id="36" creationId="{256B2C21-A230-48C0-8DF1-C46611373C44}"/>
          </ac:spMkLst>
        </pc:spChg>
        <pc:spChg chg="add del">
          <ac:chgData name="Piyush Bagla" userId="cf30dbe3-0c9f-4e21-93b8-77a0fa7f4566" providerId="ADAL" clId="{16FEFE15-C427-9D4F-BE57-B5037E7F2487}" dt="2024-03-06T18:26:39.936" v="3151" actId="26606"/>
          <ac:spMkLst>
            <pc:docMk/>
            <pc:sldMk cId="1566007379" sldId="388"/>
            <ac:spMk id="37" creationId="{3847E18C-932D-4C95-AABA-FEC7C9499AD7}"/>
          </ac:spMkLst>
        </pc:spChg>
        <pc:spChg chg="add del">
          <ac:chgData name="Piyush Bagla" userId="cf30dbe3-0c9f-4e21-93b8-77a0fa7f4566" providerId="ADAL" clId="{16FEFE15-C427-9D4F-BE57-B5037E7F2487}" dt="2024-03-06T18:26:39.936" v="3151" actId="26606"/>
          <ac:spMkLst>
            <pc:docMk/>
            <pc:sldMk cId="1566007379" sldId="388"/>
            <ac:spMk id="38" creationId="{3150CB11-0C61-439E-910F-5787759E72A0}"/>
          </ac:spMkLst>
        </pc:spChg>
        <pc:spChg chg="add del">
          <ac:chgData name="Piyush Bagla" userId="cf30dbe3-0c9f-4e21-93b8-77a0fa7f4566" providerId="ADAL" clId="{16FEFE15-C427-9D4F-BE57-B5037E7F2487}" dt="2024-03-06T18:26:39.936" v="3151" actId="26606"/>
          <ac:spMkLst>
            <pc:docMk/>
            <pc:sldMk cId="1566007379" sldId="388"/>
            <ac:spMk id="39" creationId="{43F8A58B-5155-44CE-A5FF-7647B47D0A7A}"/>
          </ac:spMkLst>
        </pc:spChg>
        <pc:spChg chg="add del">
          <ac:chgData name="Piyush Bagla" userId="cf30dbe3-0c9f-4e21-93b8-77a0fa7f4566" providerId="ADAL" clId="{16FEFE15-C427-9D4F-BE57-B5037E7F2487}" dt="2024-03-06T18:26:39.936" v="3151" actId="26606"/>
          <ac:spMkLst>
            <pc:docMk/>
            <pc:sldMk cId="1566007379" sldId="388"/>
            <ac:spMk id="40" creationId="{443F2ACA-E6D6-4028-82DD-F03C262D5DE6}"/>
          </ac:spMkLst>
        </pc:spChg>
        <pc:grpChg chg="add del">
          <ac:chgData name="Piyush Bagla" userId="cf30dbe3-0c9f-4e21-93b8-77a0fa7f4566" providerId="ADAL" clId="{16FEFE15-C427-9D4F-BE57-B5037E7F2487}" dt="2024-03-06T18:26:39.936" v="3151" actId="26606"/>
          <ac:grpSpMkLst>
            <pc:docMk/>
            <pc:sldMk cId="1566007379" sldId="388"/>
            <ac:grpSpMk id="10" creationId="{AE1C45F0-260A-458C-96ED-C1F6D2151219}"/>
          </ac:grpSpMkLst>
        </pc:grpChg>
        <pc:graphicFrameChg chg="add del">
          <ac:chgData name="Piyush Bagla" userId="cf30dbe3-0c9f-4e21-93b8-77a0fa7f4566" providerId="ADAL" clId="{16FEFE15-C427-9D4F-BE57-B5037E7F2487}" dt="2024-03-06T18:26:22.845" v="3147" actId="26606"/>
          <ac:graphicFrameMkLst>
            <pc:docMk/>
            <pc:sldMk cId="1566007379" sldId="388"/>
            <ac:graphicFrameMk id="19" creationId="{6674722F-7541-4A4A-9A2F-D1D576046A87}"/>
          </ac:graphicFrameMkLst>
        </pc:graphicFrameChg>
        <pc:graphicFrameChg chg="add del">
          <ac:chgData name="Piyush Bagla" userId="cf30dbe3-0c9f-4e21-93b8-77a0fa7f4566" providerId="ADAL" clId="{16FEFE15-C427-9D4F-BE57-B5037E7F2487}" dt="2024-03-06T18:26:30.724" v="3149" actId="26606"/>
          <ac:graphicFrameMkLst>
            <pc:docMk/>
            <pc:sldMk cId="1566007379" sldId="388"/>
            <ac:graphicFrameMk id="33" creationId="{9E5BA035-B3DC-F9FB-B68E-132D28C80DC6}"/>
          </ac:graphicFrameMkLst>
        </pc:graphicFrameChg>
        <pc:graphicFrameChg chg="add del">
          <ac:chgData name="Piyush Bagla" userId="cf30dbe3-0c9f-4e21-93b8-77a0fa7f4566" providerId="ADAL" clId="{16FEFE15-C427-9D4F-BE57-B5037E7F2487}" dt="2024-03-06T18:26:39.936" v="3151" actId="26606"/>
          <ac:graphicFrameMkLst>
            <pc:docMk/>
            <pc:sldMk cId="1566007379" sldId="388"/>
            <ac:graphicFrameMk id="41" creationId="{1F138B0D-10F5-3924-F3E0-BA1712AD7A2B}"/>
          </ac:graphicFrameMkLst>
        </pc:graphicFrameChg>
        <pc:cxnChg chg="add del">
          <ac:chgData name="Piyush Bagla" userId="cf30dbe3-0c9f-4e21-93b8-77a0fa7f4566" providerId="ADAL" clId="{16FEFE15-C427-9D4F-BE57-B5037E7F2487}" dt="2024-03-06T18:26:39.936" v="3151" actId="26606"/>
          <ac:cxnSpMkLst>
            <pc:docMk/>
            <pc:sldMk cId="1566007379" sldId="388"/>
            <ac:cxnSpMk id="17" creationId="{6CF1BAF6-AD41-4082-B212-8A1F9A2E8779}"/>
          </ac:cxnSpMkLst>
        </pc:cxnChg>
      </pc:sldChg>
      <pc:sldChg chg="modSp add mod">
        <pc:chgData name="Piyush Bagla" userId="cf30dbe3-0c9f-4e21-93b8-77a0fa7f4566" providerId="ADAL" clId="{16FEFE15-C427-9D4F-BE57-B5037E7F2487}" dt="2024-03-06T18:25:40.597" v="3145"/>
        <pc:sldMkLst>
          <pc:docMk/>
          <pc:sldMk cId="1795707479" sldId="389"/>
        </pc:sldMkLst>
        <pc:spChg chg="mod">
          <ac:chgData name="Piyush Bagla" userId="cf30dbe3-0c9f-4e21-93b8-77a0fa7f4566" providerId="ADAL" clId="{16FEFE15-C427-9D4F-BE57-B5037E7F2487}" dt="2024-03-06T18:25:28.700" v="3144"/>
          <ac:spMkLst>
            <pc:docMk/>
            <pc:sldMk cId="1795707479" sldId="389"/>
            <ac:spMk id="2" creationId="{5121670D-E870-0EB4-2569-7934BC7C2673}"/>
          </ac:spMkLst>
        </pc:spChg>
        <pc:spChg chg="mod">
          <ac:chgData name="Piyush Bagla" userId="cf30dbe3-0c9f-4e21-93b8-77a0fa7f4566" providerId="ADAL" clId="{16FEFE15-C427-9D4F-BE57-B5037E7F2487}" dt="2024-03-06T18:25:40.597" v="3145"/>
          <ac:spMkLst>
            <pc:docMk/>
            <pc:sldMk cId="1795707479" sldId="389"/>
            <ac:spMk id="7" creationId="{8CE5A718-58B2-1113-AB43-10ECC327CE92}"/>
          </ac:spMkLst>
        </pc:spChg>
      </pc:sldChg>
      <pc:sldChg chg="addSp delSp modSp new mod setBg">
        <pc:chgData name="Piyush Bagla" userId="cf30dbe3-0c9f-4e21-93b8-77a0fa7f4566" providerId="ADAL" clId="{16FEFE15-C427-9D4F-BE57-B5037E7F2487}" dt="2024-03-06T18:28:20.182" v="3169" actId="14100"/>
        <pc:sldMkLst>
          <pc:docMk/>
          <pc:sldMk cId="4051761751" sldId="390"/>
        </pc:sldMkLst>
        <pc:spChg chg="add del">
          <ac:chgData name="Piyush Bagla" userId="cf30dbe3-0c9f-4e21-93b8-77a0fa7f4566" providerId="ADAL" clId="{16FEFE15-C427-9D4F-BE57-B5037E7F2487}" dt="2024-03-06T18:28:12.834" v="3166" actId="26606"/>
          <ac:spMkLst>
            <pc:docMk/>
            <pc:sldMk cId="4051761751" sldId="390"/>
            <ac:spMk id="1028" creationId="{32BC26D8-82FB-445E-AA49-62A77D7C1EE0}"/>
          </ac:spMkLst>
        </pc:spChg>
        <pc:spChg chg="add del">
          <ac:chgData name="Piyush Bagla" userId="cf30dbe3-0c9f-4e21-93b8-77a0fa7f4566" providerId="ADAL" clId="{16FEFE15-C427-9D4F-BE57-B5037E7F2487}" dt="2024-03-06T18:28:03.174" v="3164" actId="26606"/>
          <ac:spMkLst>
            <pc:docMk/>
            <pc:sldMk cId="4051761751" sldId="390"/>
            <ac:spMk id="1031" creationId="{42A4FC2C-047E-45A5-965D-8E1E3BF09BC6}"/>
          </ac:spMkLst>
        </pc:spChg>
        <pc:spChg chg="add del">
          <ac:chgData name="Piyush Bagla" userId="cf30dbe3-0c9f-4e21-93b8-77a0fa7f4566" providerId="ADAL" clId="{16FEFE15-C427-9D4F-BE57-B5037E7F2487}" dt="2024-03-06T18:28:12.834" v="3166" actId="26606"/>
          <ac:spMkLst>
            <pc:docMk/>
            <pc:sldMk cId="4051761751" sldId="390"/>
            <ac:spMk id="1033" creationId="{CB44330D-EA18-4254-AA95-EB49948539B8}"/>
          </ac:spMkLst>
        </pc:spChg>
        <pc:spChg chg="add">
          <ac:chgData name="Piyush Bagla" userId="cf30dbe3-0c9f-4e21-93b8-77a0fa7f4566" providerId="ADAL" clId="{16FEFE15-C427-9D4F-BE57-B5037E7F2487}" dt="2024-03-06T18:28:12.844" v="3167" actId="26606"/>
          <ac:spMkLst>
            <pc:docMk/>
            <pc:sldMk cId="4051761751" sldId="390"/>
            <ac:spMk id="1035" creationId="{29FDB030-9B49-4CED-8CCD-4D99382388AC}"/>
          </ac:spMkLst>
        </pc:spChg>
        <pc:spChg chg="add">
          <ac:chgData name="Piyush Bagla" userId="cf30dbe3-0c9f-4e21-93b8-77a0fa7f4566" providerId="ADAL" clId="{16FEFE15-C427-9D4F-BE57-B5037E7F2487}" dt="2024-03-06T18:28:12.844" v="3167" actId="26606"/>
          <ac:spMkLst>
            <pc:docMk/>
            <pc:sldMk cId="4051761751" sldId="390"/>
            <ac:spMk id="1036" creationId="{F3060C83-F051-4F0E-ABAD-AA0DFC48B218}"/>
          </ac:spMkLst>
        </pc:spChg>
        <pc:spChg chg="add">
          <ac:chgData name="Piyush Bagla" userId="cf30dbe3-0c9f-4e21-93b8-77a0fa7f4566" providerId="ADAL" clId="{16FEFE15-C427-9D4F-BE57-B5037E7F2487}" dt="2024-03-06T18:28:12.844" v="3167" actId="26606"/>
          <ac:spMkLst>
            <pc:docMk/>
            <pc:sldMk cId="4051761751" sldId="390"/>
            <ac:spMk id="1037" creationId="{3783CA14-24A1-485C-8B30-D6A5D87987AD}"/>
          </ac:spMkLst>
        </pc:spChg>
        <pc:spChg chg="add">
          <ac:chgData name="Piyush Bagla" userId="cf30dbe3-0c9f-4e21-93b8-77a0fa7f4566" providerId="ADAL" clId="{16FEFE15-C427-9D4F-BE57-B5037E7F2487}" dt="2024-03-06T18:28:12.844" v="3167" actId="26606"/>
          <ac:spMkLst>
            <pc:docMk/>
            <pc:sldMk cId="4051761751" sldId="390"/>
            <ac:spMk id="1038" creationId="{83C98ABE-055B-441F-B07E-44F97F083C39}"/>
          </ac:spMkLst>
        </pc:spChg>
        <pc:spChg chg="add">
          <ac:chgData name="Piyush Bagla" userId="cf30dbe3-0c9f-4e21-93b8-77a0fa7f4566" providerId="ADAL" clId="{16FEFE15-C427-9D4F-BE57-B5037E7F2487}" dt="2024-03-06T18:28:12.844" v="3167" actId="26606"/>
          <ac:spMkLst>
            <pc:docMk/>
            <pc:sldMk cId="4051761751" sldId="390"/>
            <ac:spMk id="1039" creationId="{9A97C86A-04D6-40F7-AE84-31AB43E6A846}"/>
          </ac:spMkLst>
        </pc:spChg>
        <pc:spChg chg="add">
          <ac:chgData name="Piyush Bagla" userId="cf30dbe3-0c9f-4e21-93b8-77a0fa7f4566" providerId="ADAL" clId="{16FEFE15-C427-9D4F-BE57-B5037E7F2487}" dt="2024-03-06T18:28:12.844" v="3167" actId="26606"/>
          <ac:spMkLst>
            <pc:docMk/>
            <pc:sldMk cId="4051761751" sldId="390"/>
            <ac:spMk id="1041" creationId="{FF9F2414-84E8-453E-B1F3-389FDE8192D9}"/>
          </ac:spMkLst>
        </pc:spChg>
        <pc:spChg chg="add">
          <ac:chgData name="Piyush Bagla" userId="cf30dbe3-0c9f-4e21-93b8-77a0fa7f4566" providerId="ADAL" clId="{16FEFE15-C427-9D4F-BE57-B5037E7F2487}" dt="2024-03-06T18:28:12.844" v="3167" actId="26606"/>
          <ac:spMkLst>
            <pc:docMk/>
            <pc:sldMk cId="4051761751" sldId="390"/>
            <ac:spMk id="1043" creationId="{3ECA69A1-7536-43AC-85EF-C7106179F5ED}"/>
          </ac:spMkLst>
        </pc:spChg>
        <pc:picChg chg="add mod">
          <ac:chgData name="Piyush Bagla" userId="cf30dbe3-0c9f-4e21-93b8-77a0fa7f4566" providerId="ADAL" clId="{16FEFE15-C427-9D4F-BE57-B5037E7F2487}" dt="2024-03-06T18:28:20.182" v="3169" actId="14100"/>
          <ac:picMkLst>
            <pc:docMk/>
            <pc:sldMk cId="4051761751" sldId="390"/>
            <ac:picMk id="1026" creationId="{FB95F0F6-E69F-AFE2-CE60-CEAC1D1181F9}"/>
          </ac:picMkLst>
        </pc:picChg>
      </pc:sldChg>
      <pc:sldChg chg="addSp delSp modSp add mod delDesignElem chgLayout">
        <pc:chgData name="Piyush Bagla" userId="cf30dbe3-0c9f-4e21-93b8-77a0fa7f4566" providerId="ADAL" clId="{16FEFE15-C427-9D4F-BE57-B5037E7F2487}" dt="2024-03-09T17:49:01.164" v="3505"/>
        <pc:sldMkLst>
          <pc:docMk/>
          <pc:sldMk cId="359570129" sldId="391"/>
        </pc:sldMkLst>
        <pc:spChg chg="add del mod">
          <ac:chgData name="Piyush Bagla" userId="cf30dbe3-0c9f-4e21-93b8-77a0fa7f4566" providerId="ADAL" clId="{16FEFE15-C427-9D4F-BE57-B5037E7F2487}" dt="2024-03-09T17:46:35.944" v="3490" actId="26606"/>
          <ac:spMkLst>
            <pc:docMk/>
            <pc:sldMk cId="359570129" sldId="391"/>
            <ac:spMk id="2" creationId="{EFE42196-FA65-12FF-52D0-1F58D853D8E7}"/>
          </ac:spMkLst>
        </pc:spChg>
        <pc:spChg chg="add mod">
          <ac:chgData name="Piyush Bagla" userId="cf30dbe3-0c9f-4e21-93b8-77a0fa7f4566" providerId="ADAL" clId="{16FEFE15-C427-9D4F-BE57-B5037E7F2487}" dt="2024-03-09T17:48:10.585" v="3500" actId="1076"/>
          <ac:spMkLst>
            <pc:docMk/>
            <pc:sldMk cId="359570129" sldId="391"/>
            <ac:spMk id="3" creationId="{6F2A79EE-C32B-B00D-B7BF-599CEF3385E7}"/>
          </ac:spMkLst>
        </pc:spChg>
        <pc:spChg chg="del">
          <ac:chgData name="Piyush Bagla" userId="cf30dbe3-0c9f-4e21-93b8-77a0fa7f4566" providerId="ADAL" clId="{16FEFE15-C427-9D4F-BE57-B5037E7F2487}" dt="2024-03-09T17:46:43.288" v="3491" actId="700"/>
          <ac:spMkLst>
            <pc:docMk/>
            <pc:sldMk cId="359570129" sldId="391"/>
            <ac:spMk id="1035" creationId="{29FDB030-9B49-4CED-8CCD-4D99382388AC}"/>
          </ac:spMkLst>
        </pc:spChg>
        <pc:spChg chg="del">
          <ac:chgData name="Piyush Bagla" userId="cf30dbe3-0c9f-4e21-93b8-77a0fa7f4566" providerId="ADAL" clId="{16FEFE15-C427-9D4F-BE57-B5037E7F2487}" dt="2024-03-09T17:46:43.288" v="3491" actId="700"/>
          <ac:spMkLst>
            <pc:docMk/>
            <pc:sldMk cId="359570129" sldId="391"/>
            <ac:spMk id="1036" creationId="{F3060C83-F051-4F0E-ABAD-AA0DFC48B218}"/>
          </ac:spMkLst>
        </pc:spChg>
        <pc:spChg chg="del">
          <ac:chgData name="Piyush Bagla" userId="cf30dbe3-0c9f-4e21-93b8-77a0fa7f4566" providerId="ADAL" clId="{16FEFE15-C427-9D4F-BE57-B5037E7F2487}" dt="2024-03-09T17:46:43.288" v="3491" actId="700"/>
          <ac:spMkLst>
            <pc:docMk/>
            <pc:sldMk cId="359570129" sldId="391"/>
            <ac:spMk id="1037" creationId="{3783CA14-24A1-485C-8B30-D6A5D87987AD}"/>
          </ac:spMkLst>
        </pc:spChg>
        <pc:spChg chg="del">
          <ac:chgData name="Piyush Bagla" userId="cf30dbe3-0c9f-4e21-93b8-77a0fa7f4566" providerId="ADAL" clId="{16FEFE15-C427-9D4F-BE57-B5037E7F2487}" dt="2024-03-09T17:46:43.288" v="3491" actId="700"/>
          <ac:spMkLst>
            <pc:docMk/>
            <pc:sldMk cId="359570129" sldId="391"/>
            <ac:spMk id="1038" creationId="{83C98ABE-055B-441F-B07E-44F97F083C39}"/>
          </ac:spMkLst>
        </pc:spChg>
        <pc:spChg chg="del">
          <ac:chgData name="Piyush Bagla" userId="cf30dbe3-0c9f-4e21-93b8-77a0fa7f4566" providerId="ADAL" clId="{16FEFE15-C427-9D4F-BE57-B5037E7F2487}" dt="2024-03-09T17:46:43.288" v="3491" actId="700"/>
          <ac:spMkLst>
            <pc:docMk/>
            <pc:sldMk cId="359570129" sldId="391"/>
            <ac:spMk id="1039" creationId="{9A97C86A-04D6-40F7-AE84-31AB43E6A846}"/>
          </ac:spMkLst>
        </pc:spChg>
        <pc:spChg chg="del">
          <ac:chgData name="Piyush Bagla" userId="cf30dbe3-0c9f-4e21-93b8-77a0fa7f4566" providerId="ADAL" clId="{16FEFE15-C427-9D4F-BE57-B5037E7F2487}" dt="2024-03-09T17:46:43.288" v="3491" actId="700"/>
          <ac:spMkLst>
            <pc:docMk/>
            <pc:sldMk cId="359570129" sldId="391"/>
            <ac:spMk id="1041" creationId="{FF9F2414-84E8-453E-B1F3-389FDE8192D9}"/>
          </ac:spMkLst>
        </pc:spChg>
        <pc:spChg chg="del">
          <ac:chgData name="Piyush Bagla" userId="cf30dbe3-0c9f-4e21-93b8-77a0fa7f4566" providerId="ADAL" clId="{16FEFE15-C427-9D4F-BE57-B5037E7F2487}" dt="2024-03-09T17:46:43.288" v="3491" actId="700"/>
          <ac:spMkLst>
            <pc:docMk/>
            <pc:sldMk cId="359570129" sldId="391"/>
            <ac:spMk id="1043" creationId="{3ECA69A1-7536-43AC-85EF-C7106179F5ED}"/>
          </ac:spMkLst>
        </pc:spChg>
        <pc:spChg chg="add">
          <ac:chgData name="Piyush Bagla" userId="cf30dbe3-0c9f-4e21-93b8-77a0fa7f4566" providerId="ADAL" clId="{16FEFE15-C427-9D4F-BE57-B5037E7F2487}" dt="2024-03-09T17:48:42.394" v="3501" actId="26606"/>
          <ac:spMkLst>
            <pc:docMk/>
            <pc:sldMk cId="359570129" sldId="391"/>
            <ac:spMk id="1050" creationId="{5F879AC3-D4CE-493C-ADC7-06205677F4F8}"/>
          </ac:spMkLst>
        </pc:spChg>
        <pc:spChg chg="add">
          <ac:chgData name="Piyush Bagla" userId="cf30dbe3-0c9f-4e21-93b8-77a0fa7f4566" providerId="ADAL" clId="{16FEFE15-C427-9D4F-BE57-B5037E7F2487}" dt="2024-03-09T17:48:42.394" v="3501" actId="26606"/>
          <ac:spMkLst>
            <pc:docMk/>
            <pc:sldMk cId="359570129" sldId="391"/>
            <ac:spMk id="1052" creationId="{736F0DFD-0954-464F-BF12-DD2E6F6E0380}"/>
          </ac:spMkLst>
        </pc:spChg>
        <pc:graphicFrameChg chg="add mod modGraphic">
          <ac:chgData name="Piyush Bagla" userId="cf30dbe3-0c9f-4e21-93b8-77a0fa7f4566" providerId="ADAL" clId="{16FEFE15-C427-9D4F-BE57-B5037E7F2487}" dt="2024-03-09T17:49:01.164" v="3505"/>
          <ac:graphicFrameMkLst>
            <pc:docMk/>
            <pc:sldMk cId="359570129" sldId="391"/>
            <ac:graphicFrameMk id="1045" creationId="{E8D75911-4094-C1CA-EC48-1FB286378349}"/>
          </ac:graphicFrameMkLst>
        </pc:graphicFrameChg>
        <pc:picChg chg="del">
          <ac:chgData name="Piyush Bagla" userId="cf30dbe3-0c9f-4e21-93b8-77a0fa7f4566" providerId="ADAL" clId="{16FEFE15-C427-9D4F-BE57-B5037E7F2487}" dt="2024-03-09T17:36:40.522" v="3258" actId="478"/>
          <ac:picMkLst>
            <pc:docMk/>
            <pc:sldMk cId="359570129" sldId="391"/>
            <ac:picMk id="1026" creationId="{FB95F0F6-E69F-AFE2-CE60-CEAC1D1181F9}"/>
          </ac:picMkLst>
        </pc:picChg>
      </pc:sldChg>
      <pc:sldChg chg="addSp modSp new mod">
        <pc:chgData name="Piyush Bagla" userId="cf30dbe3-0c9f-4e21-93b8-77a0fa7f4566" providerId="ADAL" clId="{16FEFE15-C427-9D4F-BE57-B5037E7F2487}" dt="2024-03-10T14:57:08.763" v="3678" actId="20577"/>
        <pc:sldMkLst>
          <pc:docMk/>
          <pc:sldMk cId="81052890" sldId="392"/>
        </pc:sldMkLst>
        <pc:spChg chg="add mod">
          <ac:chgData name="Piyush Bagla" userId="cf30dbe3-0c9f-4e21-93b8-77a0fa7f4566" providerId="ADAL" clId="{16FEFE15-C427-9D4F-BE57-B5037E7F2487}" dt="2024-03-10T14:57:08.763" v="3678" actId="20577"/>
          <ac:spMkLst>
            <pc:docMk/>
            <pc:sldMk cId="81052890" sldId="392"/>
            <ac:spMk id="2" creationId="{F12E56DB-C0A3-F14F-6A66-F22D79365405}"/>
          </ac:spMkLst>
        </pc:spChg>
        <pc:spChg chg="add mod">
          <ac:chgData name="Piyush Bagla" userId="cf30dbe3-0c9f-4e21-93b8-77a0fa7f4566" providerId="ADAL" clId="{16FEFE15-C427-9D4F-BE57-B5037E7F2487}" dt="2024-03-09T17:37:41.329" v="3398" actId="20577"/>
          <ac:spMkLst>
            <pc:docMk/>
            <pc:sldMk cId="81052890" sldId="392"/>
            <ac:spMk id="3" creationId="{CAEC73D5-A5EE-0D56-B70E-D8E3F6F01C94}"/>
          </ac:spMkLst>
        </pc:spChg>
        <pc:spChg chg="add mod">
          <ac:chgData name="Piyush Bagla" userId="cf30dbe3-0c9f-4e21-93b8-77a0fa7f4566" providerId="ADAL" clId="{16FEFE15-C427-9D4F-BE57-B5037E7F2487}" dt="2024-03-10T13:39:21.201" v="3656" actId="14100"/>
          <ac:spMkLst>
            <pc:docMk/>
            <pc:sldMk cId="81052890" sldId="392"/>
            <ac:spMk id="4" creationId="{6EE8DE58-39E0-90F4-BC34-4731B1C9E094}"/>
          </ac:spMkLst>
        </pc:spChg>
      </pc:sldChg>
      <pc:sldChg chg="addSp modSp new mod setBg">
        <pc:chgData name="Piyush Bagla" userId="cf30dbe3-0c9f-4e21-93b8-77a0fa7f4566" providerId="ADAL" clId="{16FEFE15-C427-9D4F-BE57-B5037E7F2487}" dt="2024-03-10T13:09:16.619" v="3648" actId="20577"/>
        <pc:sldMkLst>
          <pc:docMk/>
          <pc:sldMk cId="2133423886" sldId="393"/>
        </pc:sldMkLst>
        <pc:spChg chg="add mod ord">
          <ac:chgData name="Piyush Bagla" userId="cf30dbe3-0c9f-4e21-93b8-77a0fa7f4566" providerId="ADAL" clId="{16FEFE15-C427-9D4F-BE57-B5037E7F2487}" dt="2024-03-09T17:53:21.237" v="3600" actId="26606"/>
          <ac:spMkLst>
            <pc:docMk/>
            <pc:sldMk cId="2133423886" sldId="393"/>
            <ac:spMk id="3" creationId="{C7361298-A183-FDF9-4D2E-5228391803CD}"/>
          </ac:spMkLst>
        </pc:spChg>
        <pc:spChg chg="add mod">
          <ac:chgData name="Piyush Bagla" userId="cf30dbe3-0c9f-4e21-93b8-77a0fa7f4566" providerId="ADAL" clId="{16FEFE15-C427-9D4F-BE57-B5037E7F2487}" dt="2024-03-09T17:53:21.237" v="3600" actId="26606"/>
          <ac:spMkLst>
            <pc:docMk/>
            <pc:sldMk cId="2133423886" sldId="393"/>
            <ac:spMk id="5" creationId="{24F8AAFB-FAC8-3B7D-A852-0A13607F7050}"/>
          </ac:spMkLst>
        </pc:spChg>
        <pc:spChg chg="add mod ord">
          <ac:chgData name="Piyush Bagla" userId="cf30dbe3-0c9f-4e21-93b8-77a0fa7f4566" providerId="ADAL" clId="{16FEFE15-C427-9D4F-BE57-B5037E7F2487}" dt="2024-03-10T13:09:16.619" v="3648" actId="20577"/>
          <ac:spMkLst>
            <pc:docMk/>
            <pc:sldMk cId="2133423886" sldId="393"/>
            <ac:spMk id="7" creationId="{D07EBE7A-3970-E815-5F2B-4C196452A0A5}"/>
          </ac:spMkLst>
        </pc:spChg>
        <pc:spChg chg="add mod">
          <ac:chgData name="Piyush Bagla" userId="cf30dbe3-0c9f-4e21-93b8-77a0fa7f4566" providerId="ADAL" clId="{16FEFE15-C427-9D4F-BE57-B5037E7F2487}" dt="2024-03-09T17:53:21.237" v="3600" actId="26606"/>
          <ac:spMkLst>
            <pc:docMk/>
            <pc:sldMk cId="2133423886" sldId="393"/>
            <ac:spMk id="9" creationId="{B2D3B4C7-7131-3707-9FAA-0A76E2DF5683}"/>
          </ac:spMkLst>
        </pc:spChg>
        <pc:spChg chg="add">
          <ac:chgData name="Piyush Bagla" userId="cf30dbe3-0c9f-4e21-93b8-77a0fa7f4566" providerId="ADAL" clId="{16FEFE15-C427-9D4F-BE57-B5037E7F2487}" dt="2024-03-09T17:53:21.237" v="3600" actId="26606"/>
          <ac:spMkLst>
            <pc:docMk/>
            <pc:sldMk cId="2133423886" sldId="393"/>
            <ac:spMk id="14" creationId="{4845A0EE-C4C8-4AE1-B3C6-1261368AC036}"/>
          </ac:spMkLst>
        </pc:spChg>
      </pc:sldChg>
      <pc:sldChg chg="addSp modSp new mod setBg">
        <pc:chgData name="Piyush Bagla" userId="cf30dbe3-0c9f-4e21-93b8-77a0fa7f4566" providerId="ADAL" clId="{16FEFE15-C427-9D4F-BE57-B5037E7F2487}" dt="2024-03-10T17:59:41.720" v="4453" actId="11529"/>
        <pc:sldMkLst>
          <pc:docMk/>
          <pc:sldMk cId="139388817" sldId="394"/>
        </pc:sldMkLst>
        <pc:spChg chg="add mod">
          <ac:chgData name="Piyush Bagla" userId="cf30dbe3-0c9f-4e21-93b8-77a0fa7f4566" providerId="ADAL" clId="{16FEFE15-C427-9D4F-BE57-B5037E7F2487}" dt="2024-03-10T17:59:04.530" v="4445" actId="113"/>
          <ac:spMkLst>
            <pc:docMk/>
            <pc:sldMk cId="139388817" sldId="394"/>
            <ac:spMk id="2" creationId="{ACB1CD7A-5E69-5AC1-6A47-03571795EEEA}"/>
          </ac:spMkLst>
        </pc:spChg>
        <pc:spChg chg="add mod">
          <ac:chgData name="Piyush Bagla" userId="cf30dbe3-0c9f-4e21-93b8-77a0fa7f4566" providerId="ADAL" clId="{16FEFE15-C427-9D4F-BE57-B5037E7F2487}" dt="2024-03-10T17:59:14.621" v="4450" actId="1076"/>
          <ac:spMkLst>
            <pc:docMk/>
            <pc:sldMk cId="139388817" sldId="394"/>
            <ac:spMk id="3" creationId="{82605041-9C95-A119-0182-DD464039690E}"/>
          </ac:spMkLst>
        </pc:spChg>
        <pc:spChg chg="add">
          <ac:chgData name="Piyush Bagla" userId="cf30dbe3-0c9f-4e21-93b8-77a0fa7f4566" providerId="ADAL" clId="{16FEFE15-C427-9D4F-BE57-B5037E7F2487}" dt="2024-03-10T17:58:49.744" v="4433" actId="26606"/>
          <ac:spMkLst>
            <pc:docMk/>
            <pc:sldMk cId="139388817" sldId="394"/>
            <ac:spMk id="12" creationId="{01D0AF59-99C3-4251-AB9A-C966C6AD4400}"/>
          </ac:spMkLst>
        </pc:spChg>
        <pc:spChg chg="add">
          <ac:chgData name="Piyush Bagla" userId="cf30dbe3-0c9f-4e21-93b8-77a0fa7f4566" providerId="ADAL" clId="{16FEFE15-C427-9D4F-BE57-B5037E7F2487}" dt="2024-03-10T17:58:49.744" v="4433" actId="26606"/>
          <ac:spMkLst>
            <pc:docMk/>
            <pc:sldMk cId="139388817" sldId="394"/>
            <ac:spMk id="14" creationId="{1855405F-37A2-4869-9154-F8BE3BECE6C3}"/>
          </ac:spMkLst>
        </pc:spChg>
        <pc:picChg chg="add mod">
          <ac:chgData name="Piyush Bagla" userId="cf30dbe3-0c9f-4e21-93b8-77a0fa7f4566" providerId="ADAL" clId="{16FEFE15-C427-9D4F-BE57-B5037E7F2487}" dt="2024-03-10T17:58:57.791" v="4436" actId="27614"/>
          <ac:picMkLst>
            <pc:docMk/>
            <pc:sldMk cId="139388817" sldId="394"/>
            <ac:picMk id="4" creationId="{8169960F-9888-40BA-FB3D-E69BACF6F510}"/>
          </ac:picMkLst>
        </pc:picChg>
        <pc:picChg chg="add mod">
          <ac:chgData name="Piyush Bagla" userId="cf30dbe3-0c9f-4e21-93b8-77a0fa7f4566" providerId="ADAL" clId="{16FEFE15-C427-9D4F-BE57-B5037E7F2487}" dt="2024-03-10T17:58:57.793" v="4438" actId="27614"/>
          <ac:picMkLst>
            <pc:docMk/>
            <pc:sldMk cId="139388817" sldId="394"/>
            <ac:picMk id="5" creationId="{548CBFA0-EF1E-362F-6B6F-962E63346770}"/>
          </ac:picMkLst>
        </pc:picChg>
        <pc:picChg chg="add mod">
          <ac:chgData name="Piyush Bagla" userId="cf30dbe3-0c9f-4e21-93b8-77a0fa7f4566" providerId="ADAL" clId="{16FEFE15-C427-9D4F-BE57-B5037E7F2487}" dt="2024-03-10T17:58:57.795" v="4440" actId="27614"/>
          <ac:picMkLst>
            <pc:docMk/>
            <pc:sldMk cId="139388817" sldId="394"/>
            <ac:picMk id="6" creationId="{14B3FB31-4A49-FFB0-39C1-00ACE5B7BD16}"/>
          </ac:picMkLst>
        </pc:picChg>
        <pc:cxnChg chg="add">
          <ac:chgData name="Piyush Bagla" userId="cf30dbe3-0c9f-4e21-93b8-77a0fa7f4566" providerId="ADAL" clId="{16FEFE15-C427-9D4F-BE57-B5037E7F2487}" dt="2024-03-10T17:59:23.765" v="4451" actId="11529"/>
          <ac:cxnSpMkLst>
            <pc:docMk/>
            <pc:sldMk cId="139388817" sldId="394"/>
            <ac:cxnSpMk id="8" creationId="{B2C7FEEF-D1D2-B13B-8A3A-834C746BB99E}"/>
          </ac:cxnSpMkLst>
        </pc:cxnChg>
        <pc:cxnChg chg="add">
          <ac:chgData name="Piyush Bagla" userId="cf30dbe3-0c9f-4e21-93b8-77a0fa7f4566" providerId="ADAL" clId="{16FEFE15-C427-9D4F-BE57-B5037E7F2487}" dt="2024-03-10T17:59:33.401" v="4452" actId="11529"/>
          <ac:cxnSpMkLst>
            <pc:docMk/>
            <pc:sldMk cId="139388817" sldId="394"/>
            <ac:cxnSpMk id="10" creationId="{D150E524-C175-73E6-2941-73E56289E078}"/>
          </ac:cxnSpMkLst>
        </pc:cxnChg>
        <pc:cxnChg chg="add">
          <ac:chgData name="Piyush Bagla" userId="cf30dbe3-0c9f-4e21-93b8-77a0fa7f4566" providerId="ADAL" clId="{16FEFE15-C427-9D4F-BE57-B5037E7F2487}" dt="2024-03-10T17:59:41.720" v="4453" actId="11529"/>
          <ac:cxnSpMkLst>
            <pc:docMk/>
            <pc:sldMk cId="139388817" sldId="394"/>
            <ac:cxnSpMk id="13" creationId="{E3B6F51F-E8C7-39D3-6FF8-8CB4F234450B}"/>
          </ac:cxnSpMkLst>
        </pc:cxnChg>
      </pc:sldChg>
      <pc:sldChg chg="addSp modSp new mod">
        <pc:chgData name="Piyush Bagla" userId="cf30dbe3-0c9f-4e21-93b8-77a0fa7f4566" providerId="ADAL" clId="{16FEFE15-C427-9D4F-BE57-B5037E7F2487}" dt="2024-03-10T18:12:53.155" v="4493" actId="403"/>
        <pc:sldMkLst>
          <pc:docMk/>
          <pc:sldMk cId="3595380983" sldId="395"/>
        </pc:sldMkLst>
        <pc:spChg chg="add mod">
          <ac:chgData name="Piyush Bagla" userId="cf30dbe3-0c9f-4e21-93b8-77a0fa7f4566" providerId="ADAL" clId="{16FEFE15-C427-9D4F-BE57-B5037E7F2487}" dt="2024-03-10T18:12:53.155" v="4493" actId="403"/>
          <ac:spMkLst>
            <pc:docMk/>
            <pc:sldMk cId="3595380983" sldId="395"/>
            <ac:spMk id="2" creationId="{AC5E5969-367E-A9BC-F5F5-3DD6C6788C3A}"/>
          </ac:spMkLst>
        </pc:spChg>
        <pc:spChg chg="add mod">
          <ac:chgData name="Piyush Bagla" userId="cf30dbe3-0c9f-4e21-93b8-77a0fa7f4566" providerId="ADAL" clId="{16FEFE15-C427-9D4F-BE57-B5037E7F2487}" dt="2024-03-10T18:12:49.469" v="4492" actId="403"/>
          <ac:spMkLst>
            <pc:docMk/>
            <pc:sldMk cId="3595380983" sldId="395"/>
            <ac:spMk id="4" creationId="{DFAC4117-427D-B69E-B628-015F1C23C68F}"/>
          </ac:spMkLst>
        </pc:spChg>
      </pc:sldChg>
      <pc:sldChg chg="addSp modSp new del mod">
        <pc:chgData name="Piyush Bagla" userId="cf30dbe3-0c9f-4e21-93b8-77a0fa7f4566" providerId="ADAL" clId="{16FEFE15-C427-9D4F-BE57-B5037E7F2487}" dt="2024-03-10T17:50:53.405" v="4413" actId="2696"/>
        <pc:sldMkLst>
          <pc:docMk/>
          <pc:sldMk cId="3581756969" sldId="396"/>
        </pc:sldMkLst>
        <pc:spChg chg="add mod">
          <ac:chgData name="Piyush Bagla" userId="cf30dbe3-0c9f-4e21-93b8-77a0fa7f4566" providerId="ADAL" clId="{16FEFE15-C427-9D4F-BE57-B5037E7F2487}" dt="2024-03-10T15:19:32.410" v="3769" actId="20577"/>
          <ac:spMkLst>
            <pc:docMk/>
            <pc:sldMk cId="3581756969" sldId="396"/>
            <ac:spMk id="2" creationId="{61E67028-1280-A454-7B70-BB7CABEB62C2}"/>
          </ac:spMkLst>
        </pc:spChg>
        <pc:spChg chg="add mod">
          <ac:chgData name="Piyush Bagla" userId="cf30dbe3-0c9f-4e21-93b8-77a0fa7f4566" providerId="ADAL" clId="{16FEFE15-C427-9D4F-BE57-B5037E7F2487}" dt="2024-03-10T15:19:40.772" v="3773" actId="1076"/>
          <ac:spMkLst>
            <pc:docMk/>
            <pc:sldMk cId="3581756969" sldId="396"/>
            <ac:spMk id="4" creationId="{D2F06DFA-449E-5A40-C3EF-4B3256CFDDE9}"/>
          </ac:spMkLst>
        </pc:spChg>
        <pc:spChg chg="add mod">
          <ac:chgData name="Piyush Bagla" userId="cf30dbe3-0c9f-4e21-93b8-77a0fa7f4566" providerId="ADAL" clId="{16FEFE15-C427-9D4F-BE57-B5037E7F2487}" dt="2024-03-10T16:54:52.437" v="3777" actId="12"/>
          <ac:spMkLst>
            <pc:docMk/>
            <pc:sldMk cId="3581756969" sldId="396"/>
            <ac:spMk id="6" creationId="{072548A7-582A-1276-8753-9C63B259694C}"/>
          </ac:spMkLst>
        </pc:spChg>
      </pc:sldChg>
      <pc:sldChg chg="addSp delSp modSp new mod">
        <pc:chgData name="Piyush Bagla" userId="cf30dbe3-0c9f-4e21-93b8-77a0fa7f4566" providerId="ADAL" clId="{16FEFE15-C427-9D4F-BE57-B5037E7F2487}" dt="2024-03-11T16:10:03.403" v="4658" actId="20577"/>
        <pc:sldMkLst>
          <pc:docMk/>
          <pc:sldMk cId="921020135" sldId="397"/>
        </pc:sldMkLst>
        <pc:spChg chg="add mod">
          <ac:chgData name="Piyush Bagla" userId="cf30dbe3-0c9f-4e21-93b8-77a0fa7f4566" providerId="ADAL" clId="{16FEFE15-C427-9D4F-BE57-B5037E7F2487}" dt="2024-03-11T16:09:53.701" v="4656" actId="113"/>
          <ac:spMkLst>
            <pc:docMk/>
            <pc:sldMk cId="921020135" sldId="397"/>
            <ac:spMk id="3" creationId="{03E1C3D4-2F0E-2056-FD07-1E2951048922}"/>
          </ac:spMkLst>
        </pc:spChg>
        <pc:spChg chg="add mod">
          <ac:chgData name="Piyush Bagla" userId="cf30dbe3-0c9f-4e21-93b8-77a0fa7f4566" providerId="ADAL" clId="{16FEFE15-C427-9D4F-BE57-B5037E7F2487}" dt="2024-03-10T17:07:11.835" v="3895" actId="20577"/>
          <ac:spMkLst>
            <pc:docMk/>
            <pc:sldMk cId="921020135" sldId="397"/>
            <ac:spMk id="4" creationId="{B3992E13-9FCF-D49D-99EE-90175B00871C}"/>
          </ac:spMkLst>
        </pc:spChg>
        <pc:spChg chg="add del mod">
          <ac:chgData name="Piyush Bagla" userId="cf30dbe3-0c9f-4e21-93b8-77a0fa7f4566" providerId="ADAL" clId="{16FEFE15-C427-9D4F-BE57-B5037E7F2487}" dt="2024-03-10T17:01:47.833" v="3816"/>
          <ac:spMkLst>
            <pc:docMk/>
            <pc:sldMk cId="921020135" sldId="397"/>
            <ac:spMk id="5" creationId="{CB8A7C7D-DFF7-9517-0025-1FA13C57A81F}"/>
          </ac:spMkLst>
        </pc:spChg>
        <pc:spChg chg="add mod">
          <ac:chgData name="Piyush Bagla" userId="cf30dbe3-0c9f-4e21-93b8-77a0fa7f4566" providerId="ADAL" clId="{16FEFE15-C427-9D4F-BE57-B5037E7F2487}" dt="2024-03-10T17:08:04.238" v="3904" actId="403"/>
          <ac:spMkLst>
            <pc:docMk/>
            <pc:sldMk cId="921020135" sldId="397"/>
            <ac:spMk id="7" creationId="{49808B84-57BB-DF65-082F-99814C673125}"/>
          </ac:spMkLst>
        </pc:spChg>
        <pc:spChg chg="add del mod">
          <ac:chgData name="Piyush Bagla" userId="cf30dbe3-0c9f-4e21-93b8-77a0fa7f4566" providerId="ADAL" clId="{16FEFE15-C427-9D4F-BE57-B5037E7F2487}" dt="2024-03-10T17:02:50.264" v="3835"/>
          <ac:spMkLst>
            <pc:docMk/>
            <pc:sldMk cId="921020135" sldId="397"/>
            <ac:spMk id="8" creationId="{61A8B124-8A8B-8A78-0981-EE215D9D8D35}"/>
          </ac:spMkLst>
        </pc:spChg>
        <pc:spChg chg="add mod">
          <ac:chgData name="Piyush Bagla" userId="cf30dbe3-0c9f-4e21-93b8-77a0fa7f4566" providerId="ADAL" clId="{16FEFE15-C427-9D4F-BE57-B5037E7F2487}" dt="2024-03-10T17:03:07.038" v="3843" actId="1076"/>
          <ac:spMkLst>
            <pc:docMk/>
            <pc:sldMk cId="921020135" sldId="397"/>
            <ac:spMk id="9" creationId="{5DDBD4BB-C2C2-734D-B521-DDA881F714F0}"/>
          </ac:spMkLst>
        </pc:spChg>
        <pc:spChg chg="add mod">
          <ac:chgData name="Piyush Bagla" userId="cf30dbe3-0c9f-4e21-93b8-77a0fa7f4566" providerId="ADAL" clId="{16FEFE15-C427-9D4F-BE57-B5037E7F2487}" dt="2024-03-11T16:10:03.403" v="4658" actId="20577"/>
          <ac:spMkLst>
            <pc:docMk/>
            <pc:sldMk cId="921020135" sldId="397"/>
            <ac:spMk id="11" creationId="{AC0F401C-1BD7-F678-5017-E2C809DB95DD}"/>
          </ac:spMkLst>
        </pc:spChg>
      </pc:sldChg>
      <pc:sldChg chg="addSp modSp new mod">
        <pc:chgData name="Piyush Bagla" userId="cf30dbe3-0c9f-4e21-93b8-77a0fa7f4566" providerId="ADAL" clId="{16FEFE15-C427-9D4F-BE57-B5037E7F2487}" dt="2024-03-10T17:09:45.540" v="3917" actId="404"/>
        <pc:sldMkLst>
          <pc:docMk/>
          <pc:sldMk cId="1128752625" sldId="398"/>
        </pc:sldMkLst>
        <pc:spChg chg="add mod">
          <ac:chgData name="Piyush Bagla" userId="cf30dbe3-0c9f-4e21-93b8-77a0fa7f4566" providerId="ADAL" clId="{16FEFE15-C427-9D4F-BE57-B5037E7F2487}" dt="2024-03-10T17:09:45.540" v="3917" actId="404"/>
          <ac:spMkLst>
            <pc:docMk/>
            <pc:sldMk cId="1128752625" sldId="398"/>
            <ac:spMk id="3" creationId="{5965B861-C646-0F3F-7C57-61AE8C96DF03}"/>
          </ac:spMkLst>
        </pc:spChg>
      </pc:sldChg>
      <pc:sldChg chg="addSp modSp new mod">
        <pc:chgData name="Piyush Bagla" userId="cf30dbe3-0c9f-4e21-93b8-77a0fa7f4566" providerId="ADAL" clId="{16FEFE15-C427-9D4F-BE57-B5037E7F2487}" dt="2024-03-10T17:32:18.844" v="3992" actId="20577"/>
        <pc:sldMkLst>
          <pc:docMk/>
          <pc:sldMk cId="3507472116" sldId="399"/>
        </pc:sldMkLst>
        <pc:spChg chg="add mod">
          <ac:chgData name="Piyush Bagla" userId="cf30dbe3-0c9f-4e21-93b8-77a0fa7f4566" providerId="ADAL" clId="{16FEFE15-C427-9D4F-BE57-B5037E7F2487}" dt="2024-03-10T17:12:32.761" v="3961" actId="20577"/>
          <ac:spMkLst>
            <pc:docMk/>
            <pc:sldMk cId="3507472116" sldId="399"/>
            <ac:spMk id="3" creationId="{6CC87D36-F509-6715-913E-6518BDEEAB52}"/>
          </ac:spMkLst>
        </pc:spChg>
        <pc:spChg chg="add mod">
          <ac:chgData name="Piyush Bagla" userId="cf30dbe3-0c9f-4e21-93b8-77a0fa7f4566" providerId="ADAL" clId="{16FEFE15-C427-9D4F-BE57-B5037E7F2487}" dt="2024-03-10T17:31:51.957" v="3977" actId="113"/>
          <ac:spMkLst>
            <pc:docMk/>
            <pc:sldMk cId="3507472116" sldId="399"/>
            <ac:spMk id="4" creationId="{8A28D0D2-335A-1B21-5A78-5C14421B7A82}"/>
          </ac:spMkLst>
        </pc:spChg>
        <pc:spChg chg="add mod">
          <ac:chgData name="Piyush Bagla" userId="cf30dbe3-0c9f-4e21-93b8-77a0fa7f4566" providerId="ADAL" clId="{16FEFE15-C427-9D4F-BE57-B5037E7F2487}" dt="2024-03-10T17:32:18.844" v="3992" actId="20577"/>
          <ac:spMkLst>
            <pc:docMk/>
            <pc:sldMk cId="3507472116" sldId="399"/>
            <ac:spMk id="6" creationId="{EE0E6E9D-11C4-A2AC-287D-545F16FE5E7A}"/>
          </ac:spMkLst>
        </pc:spChg>
      </pc:sldChg>
      <pc:sldChg chg="addSp delSp modSp new add del mod">
        <pc:chgData name="Piyush Bagla" userId="cf30dbe3-0c9f-4e21-93b8-77a0fa7f4566" providerId="ADAL" clId="{16FEFE15-C427-9D4F-BE57-B5037E7F2487}" dt="2024-03-10T18:43:29.564" v="4655"/>
        <pc:sldMkLst>
          <pc:docMk/>
          <pc:sldMk cId="956851692" sldId="400"/>
        </pc:sldMkLst>
        <pc:spChg chg="add del mod">
          <ac:chgData name="Piyush Bagla" userId="cf30dbe3-0c9f-4e21-93b8-77a0fa7f4566" providerId="ADAL" clId="{16FEFE15-C427-9D4F-BE57-B5037E7F2487}" dt="2024-03-10T17:48:32.126" v="4386"/>
          <ac:spMkLst>
            <pc:docMk/>
            <pc:sldMk cId="956851692" sldId="400"/>
            <ac:spMk id="5" creationId="{6189BCC4-61AD-22FF-9D72-B1729B2B0A19}"/>
          </ac:spMkLst>
        </pc:spChg>
        <pc:spChg chg="add del mod">
          <ac:chgData name="Piyush Bagla" userId="cf30dbe3-0c9f-4e21-93b8-77a0fa7f4566" providerId="ADAL" clId="{16FEFE15-C427-9D4F-BE57-B5037E7F2487}" dt="2024-03-10T18:43:29.564" v="4655"/>
          <ac:spMkLst>
            <pc:docMk/>
            <pc:sldMk cId="956851692" sldId="400"/>
            <ac:spMk id="7" creationId="{3E22959D-09DE-1069-933B-8A3496C8D34D}"/>
          </ac:spMkLst>
        </pc:spChg>
        <pc:spChg chg="add del mod">
          <ac:chgData name="Piyush Bagla" userId="cf30dbe3-0c9f-4e21-93b8-77a0fa7f4566" providerId="ADAL" clId="{16FEFE15-C427-9D4F-BE57-B5037E7F2487}" dt="2024-03-10T18:39:16.860" v="4596" actId="478"/>
          <ac:spMkLst>
            <pc:docMk/>
            <pc:sldMk cId="956851692" sldId="400"/>
            <ac:spMk id="9" creationId="{E568D7A0-B580-C34D-A55C-D49B6736D525}"/>
          </ac:spMkLst>
        </pc:spChg>
        <pc:spChg chg="add mod">
          <ac:chgData name="Piyush Bagla" userId="cf30dbe3-0c9f-4e21-93b8-77a0fa7f4566" providerId="ADAL" clId="{16FEFE15-C427-9D4F-BE57-B5037E7F2487}" dt="2024-03-10T18:39:24.597" v="4601" actId="113"/>
          <ac:spMkLst>
            <pc:docMk/>
            <pc:sldMk cId="956851692" sldId="400"/>
            <ac:spMk id="10" creationId="{062C88CA-0F07-9E86-C08B-A0383F8D2F3F}"/>
          </ac:spMkLst>
        </pc:spChg>
        <pc:spChg chg="add mod">
          <ac:chgData name="Piyush Bagla" userId="cf30dbe3-0c9f-4e21-93b8-77a0fa7f4566" providerId="ADAL" clId="{16FEFE15-C427-9D4F-BE57-B5037E7F2487}" dt="2024-03-10T18:43:27.437" v="4653" actId="20577"/>
          <ac:spMkLst>
            <pc:docMk/>
            <pc:sldMk cId="956851692" sldId="400"/>
            <ac:spMk id="11" creationId="{CA90748E-5EE9-FD63-83EA-EB4DA6D7FF58}"/>
          </ac:spMkLst>
        </pc:spChg>
        <pc:graphicFrameChg chg="add del mod">
          <ac:chgData name="Piyush Bagla" userId="cf30dbe3-0c9f-4e21-93b8-77a0fa7f4566" providerId="ADAL" clId="{16FEFE15-C427-9D4F-BE57-B5037E7F2487}" dt="2024-03-10T17:44:04.386" v="4050" actId="21"/>
          <ac:graphicFrameMkLst>
            <pc:docMk/>
            <pc:sldMk cId="956851692" sldId="400"/>
            <ac:graphicFrameMk id="2" creationId="{EE0D3E0A-D549-56B3-002F-5A8896D376AC}"/>
          </ac:graphicFrameMkLst>
        </pc:graphicFrameChg>
        <pc:graphicFrameChg chg="add del mod modGraphic">
          <ac:chgData name="Piyush Bagla" userId="cf30dbe3-0c9f-4e21-93b8-77a0fa7f4566" providerId="ADAL" clId="{16FEFE15-C427-9D4F-BE57-B5037E7F2487}" dt="2024-03-10T17:41:07.761" v="4003" actId="21"/>
          <ac:graphicFrameMkLst>
            <pc:docMk/>
            <pc:sldMk cId="956851692" sldId="400"/>
            <ac:graphicFrameMk id="3" creationId="{FA260D3B-9FCE-C673-6C75-9E3B096F6C9A}"/>
          </ac:graphicFrameMkLst>
        </pc:graphicFrameChg>
        <pc:graphicFrameChg chg="add del mod modGraphic">
          <ac:chgData name="Piyush Bagla" userId="cf30dbe3-0c9f-4e21-93b8-77a0fa7f4566" providerId="ADAL" clId="{16FEFE15-C427-9D4F-BE57-B5037E7F2487}" dt="2024-03-10T17:48:01.637" v="4377" actId="21"/>
          <ac:graphicFrameMkLst>
            <pc:docMk/>
            <pc:sldMk cId="956851692" sldId="400"/>
            <ac:graphicFrameMk id="4" creationId="{15CBDAC9-B064-2949-8187-4CB0FAC8921B}"/>
          </ac:graphicFrameMkLst>
        </pc:graphicFrameChg>
      </pc:sldChg>
      <pc:sldChg chg="addSp delSp modSp new mod setBg">
        <pc:chgData name="Piyush Bagla" userId="cf30dbe3-0c9f-4e21-93b8-77a0fa7f4566" providerId="ADAL" clId="{16FEFE15-C427-9D4F-BE57-B5037E7F2487}" dt="2024-03-10T17:50:04.727" v="4400" actId="26606"/>
        <pc:sldMkLst>
          <pc:docMk/>
          <pc:sldMk cId="48402445" sldId="401"/>
        </pc:sldMkLst>
        <pc:spChg chg="add del mod">
          <ac:chgData name="Piyush Bagla" userId="cf30dbe3-0c9f-4e21-93b8-77a0fa7f4566" providerId="ADAL" clId="{16FEFE15-C427-9D4F-BE57-B5037E7F2487}" dt="2024-03-10T17:42:16.024" v="4015" actId="478"/>
          <ac:spMkLst>
            <pc:docMk/>
            <pc:sldMk cId="48402445" sldId="401"/>
            <ac:spMk id="4" creationId="{A4CBD1FC-781F-2216-8D6E-ACC95C09BE3F}"/>
          </ac:spMkLst>
        </pc:spChg>
        <pc:spChg chg="add del mod">
          <ac:chgData name="Piyush Bagla" userId="cf30dbe3-0c9f-4e21-93b8-77a0fa7f4566" providerId="ADAL" clId="{16FEFE15-C427-9D4F-BE57-B5037E7F2487}" dt="2024-03-10T17:44:58.078" v="4056" actId="21"/>
          <ac:spMkLst>
            <pc:docMk/>
            <pc:sldMk cId="48402445" sldId="401"/>
            <ac:spMk id="6" creationId="{3A557A5D-DB01-4105-3FFA-2F93AD1D089F}"/>
          </ac:spMkLst>
        </pc:spChg>
        <pc:spChg chg="add mod">
          <ac:chgData name="Piyush Bagla" userId="cf30dbe3-0c9f-4e21-93b8-77a0fa7f4566" providerId="ADAL" clId="{16FEFE15-C427-9D4F-BE57-B5037E7F2487}" dt="2024-03-10T17:50:04.727" v="4400" actId="26606"/>
          <ac:spMkLst>
            <pc:docMk/>
            <pc:sldMk cId="48402445" sldId="401"/>
            <ac:spMk id="8" creationId="{485A6478-D41E-69C1-1B5F-E7F9C6C2843C}"/>
          </ac:spMkLst>
        </pc:spChg>
        <pc:spChg chg="add mod">
          <ac:chgData name="Piyush Bagla" userId="cf30dbe3-0c9f-4e21-93b8-77a0fa7f4566" providerId="ADAL" clId="{16FEFE15-C427-9D4F-BE57-B5037E7F2487}" dt="2024-03-10T17:50:04.727" v="4400" actId="26606"/>
          <ac:spMkLst>
            <pc:docMk/>
            <pc:sldMk cId="48402445" sldId="401"/>
            <ac:spMk id="10" creationId="{DCC5C663-A973-2D6A-3362-3B69B3E4561A}"/>
          </ac:spMkLst>
        </pc:spChg>
        <pc:spChg chg="add mod">
          <ac:chgData name="Piyush Bagla" userId="cf30dbe3-0c9f-4e21-93b8-77a0fa7f4566" providerId="ADAL" clId="{16FEFE15-C427-9D4F-BE57-B5037E7F2487}" dt="2024-03-10T17:50:04.727" v="4400" actId="26606"/>
          <ac:spMkLst>
            <pc:docMk/>
            <pc:sldMk cId="48402445" sldId="401"/>
            <ac:spMk id="13" creationId="{411503A6-B6BE-FB16-0882-24A0EC681280}"/>
          </ac:spMkLst>
        </pc:spChg>
        <pc:spChg chg="add del">
          <ac:chgData name="Piyush Bagla" userId="cf30dbe3-0c9f-4e21-93b8-77a0fa7f4566" providerId="ADAL" clId="{16FEFE15-C427-9D4F-BE57-B5037E7F2487}" dt="2024-03-10T17:50:04.727" v="4400" actId="26606"/>
          <ac:spMkLst>
            <pc:docMk/>
            <pc:sldMk cId="48402445" sldId="401"/>
            <ac:spMk id="18" creationId="{DA8886A6-5426-494B-96D8-D962D2BA0818}"/>
          </ac:spMkLst>
        </pc:spChg>
        <pc:spChg chg="add del">
          <ac:chgData name="Piyush Bagla" userId="cf30dbe3-0c9f-4e21-93b8-77a0fa7f4566" providerId="ADAL" clId="{16FEFE15-C427-9D4F-BE57-B5037E7F2487}" dt="2024-03-10T17:50:04.727" v="4400" actId="26606"/>
          <ac:spMkLst>
            <pc:docMk/>
            <pc:sldMk cId="48402445" sldId="401"/>
            <ac:spMk id="20" creationId="{AA3ED336-C09E-46E8-9774-B977D15FC5E0}"/>
          </ac:spMkLst>
        </pc:spChg>
        <pc:graphicFrameChg chg="add del mod modGraphic">
          <ac:chgData name="Piyush Bagla" userId="cf30dbe3-0c9f-4e21-93b8-77a0fa7f4566" providerId="ADAL" clId="{16FEFE15-C427-9D4F-BE57-B5037E7F2487}" dt="2024-03-10T17:44:08.636" v="4051" actId="478"/>
          <ac:graphicFrameMkLst>
            <pc:docMk/>
            <pc:sldMk cId="48402445" sldId="401"/>
            <ac:graphicFrameMk id="2" creationId="{F46176BE-589C-CFAD-191B-DFF5E21E6ADD}"/>
          </ac:graphicFrameMkLst>
        </pc:graphicFrameChg>
        <pc:graphicFrameChg chg="add del mod modGraphic">
          <ac:chgData name="Piyush Bagla" userId="cf30dbe3-0c9f-4e21-93b8-77a0fa7f4566" providerId="ADAL" clId="{16FEFE15-C427-9D4F-BE57-B5037E7F2487}" dt="2024-03-10T17:44:58.078" v="4056" actId="21"/>
          <ac:graphicFrameMkLst>
            <pc:docMk/>
            <pc:sldMk cId="48402445" sldId="401"/>
            <ac:graphicFrameMk id="9" creationId="{0BD3774E-C069-C045-E5AC-38B04B14C0D6}"/>
          </ac:graphicFrameMkLst>
        </pc:graphicFrameChg>
        <pc:graphicFrameChg chg="add mod modGraphic">
          <ac:chgData name="Piyush Bagla" userId="cf30dbe3-0c9f-4e21-93b8-77a0fa7f4566" providerId="ADAL" clId="{16FEFE15-C427-9D4F-BE57-B5037E7F2487}" dt="2024-03-10T17:50:04.727" v="4400" actId="26606"/>
          <ac:graphicFrameMkLst>
            <pc:docMk/>
            <pc:sldMk cId="48402445" sldId="401"/>
            <ac:graphicFrameMk id="11" creationId="{07EA2AC7-DDCE-49B3-3657-7BE4A9301A06}"/>
          </ac:graphicFrameMkLst>
        </pc:graphicFrameChg>
        <pc:graphicFrameChg chg="add mod modGraphic">
          <ac:chgData name="Piyush Bagla" userId="cf30dbe3-0c9f-4e21-93b8-77a0fa7f4566" providerId="ADAL" clId="{16FEFE15-C427-9D4F-BE57-B5037E7F2487}" dt="2024-03-10T17:50:04.727" v="4400" actId="26606"/>
          <ac:graphicFrameMkLst>
            <pc:docMk/>
            <pc:sldMk cId="48402445" sldId="401"/>
            <ac:graphicFrameMk id="12" creationId="{DDEFD9F7-9169-B5CF-EF9B-3873A65B41E3}"/>
          </ac:graphicFrameMkLst>
        </pc:graphicFrameChg>
      </pc:sldChg>
      <pc:sldChg chg="addSp delSp modSp new del mod">
        <pc:chgData name="Piyush Bagla" userId="cf30dbe3-0c9f-4e21-93b8-77a0fa7f4566" providerId="ADAL" clId="{16FEFE15-C427-9D4F-BE57-B5037E7F2487}" dt="2024-03-10T17:43:24.845" v="4049" actId="2696"/>
        <pc:sldMkLst>
          <pc:docMk/>
          <pc:sldMk cId="687983757" sldId="402"/>
        </pc:sldMkLst>
        <pc:spChg chg="add del mod">
          <ac:chgData name="Piyush Bagla" userId="cf30dbe3-0c9f-4e21-93b8-77a0fa7f4566" providerId="ADAL" clId="{16FEFE15-C427-9D4F-BE57-B5037E7F2487}" dt="2024-03-10T17:43:16.026" v="4048"/>
          <ac:spMkLst>
            <pc:docMk/>
            <pc:sldMk cId="687983757" sldId="402"/>
            <ac:spMk id="3" creationId="{6EE2F5FA-5816-581B-8B40-D87AB5C5D020}"/>
          </ac:spMkLst>
        </pc:spChg>
      </pc:sldChg>
      <pc:sldChg chg="addSp delSp modSp add mod">
        <pc:chgData name="Piyush Bagla" userId="cf30dbe3-0c9f-4e21-93b8-77a0fa7f4566" providerId="ADAL" clId="{16FEFE15-C427-9D4F-BE57-B5037E7F2487}" dt="2024-03-10T17:50:46.400" v="4412" actId="1036"/>
        <pc:sldMkLst>
          <pc:docMk/>
          <pc:sldMk cId="4012114296" sldId="403"/>
        </pc:sldMkLst>
        <pc:spChg chg="add del mod">
          <ac:chgData name="Piyush Bagla" userId="cf30dbe3-0c9f-4e21-93b8-77a0fa7f4566" providerId="ADAL" clId="{16FEFE15-C427-9D4F-BE57-B5037E7F2487}" dt="2024-03-10T17:46:42.052" v="4205" actId="21"/>
          <ac:spMkLst>
            <pc:docMk/>
            <pc:sldMk cId="4012114296" sldId="403"/>
            <ac:spMk id="3" creationId="{D3BA9A34-B8B5-E0E6-2434-0FDF8A598451}"/>
          </ac:spMkLst>
        </pc:spChg>
        <pc:spChg chg="del mod">
          <ac:chgData name="Piyush Bagla" userId="cf30dbe3-0c9f-4e21-93b8-77a0fa7f4566" providerId="ADAL" clId="{16FEFE15-C427-9D4F-BE57-B5037E7F2487}" dt="2024-03-10T17:47:10.054" v="4289" actId="21"/>
          <ac:spMkLst>
            <pc:docMk/>
            <pc:sldMk cId="4012114296" sldId="403"/>
            <ac:spMk id="6" creationId="{3A557A5D-DB01-4105-3FFA-2F93AD1D089F}"/>
          </ac:spMkLst>
        </pc:spChg>
        <pc:spChg chg="mod">
          <ac:chgData name="Piyush Bagla" userId="cf30dbe3-0c9f-4e21-93b8-77a0fa7f4566" providerId="ADAL" clId="{16FEFE15-C427-9D4F-BE57-B5037E7F2487}" dt="2024-03-10T17:45:45.293" v="4197" actId="1076"/>
          <ac:spMkLst>
            <pc:docMk/>
            <pc:sldMk cId="4012114296" sldId="403"/>
            <ac:spMk id="8" creationId="{485A6478-D41E-69C1-1B5F-E7F9C6C2843C}"/>
          </ac:spMkLst>
        </pc:spChg>
        <pc:spChg chg="add mod">
          <ac:chgData name="Piyush Bagla" userId="cf30dbe3-0c9f-4e21-93b8-77a0fa7f4566" providerId="ADAL" clId="{16FEFE15-C427-9D4F-BE57-B5037E7F2487}" dt="2024-03-10T17:48:18.163" v="4381" actId="1076"/>
          <ac:spMkLst>
            <pc:docMk/>
            <pc:sldMk cId="4012114296" sldId="403"/>
            <ac:spMk id="9" creationId="{903F1D57-0660-B18A-065F-68E463FD1767}"/>
          </ac:spMkLst>
        </pc:spChg>
        <pc:graphicFrameChg chg="del mod modGraphic">
          <ac:chgData name="Piyush Bagla" userId="cf30dbe3-0c9f-4e21-93b8-77a0fa7f4566" providerId="ADAL" clId="{16FEFE15-C427-9D4F-BE57-B5037E7F2487}" dt="2024-03-10T17:47:10.054" v="4289" actId="21"/>
          <ac:graphicFrameMkLst>
            <pc:docMk/>
            <pc:sldMk cId="4012114296" sldId="403"/>
            <ac:graphicFrameMk id="2" creationId="{F46176BE-589C-CFAD-191B-DFF5E21E6ADD}"/>
          </ac:graphicFrameMkLst>
        </pc:graphicFrameChg>
        <pc:graphicFrameChg chg="add del mod modGraphic">
          <ac:chgData name="Piyush Bagla" userId="cf30dbe3-0c9f-4e21-93b8-77a0fa7f4566" providerId="ADAL" clId="{16FEFE15-C427-9D4F-BE57-B5037E7F2487}" dt="2024-03-10T17:46:42.052" v="4205" actId="21"/>
          <ac:graphicFrameMkLst>
            <pc:docMk/>
            <pc:sldMk cId="4012114296" sldId="403"/>
            <ac:graphicFrameMk id="4" creationId="{72A8E86A-2187-B1FB-89F7-48A924483156}"/>
          </ac:graphicFrameMkLst>
        </pc:graphicFrameChg>
        <pc:graphicFrameChg chg="add mod modGraphic">
          <ac:chgData name="Piyush Bagla" userId="cf30dbe3-0c9f-4e21-93b8-77a0fa7f4566" providerId="ADAL" clId="{16FEFE15-C427-9D4F-BE57-B5037E7F2487}" dt="2024-03-10T17:50:46.400" v="4412" actId="1036"/>
          <ac:graphicFrameMkLst>
            <pc:docMk/>
            <pc:sldMk cId="4012114296" sldId="403"/>
            <ac:graphicFrameMk id="5" creationId="{61002397-03E7-A6B3-1A48-4FCFF47A47F4}"/>
          </ac:graphicFrameMkLst>
        </pc:graphicFrameChg>
      </pc:sldChg>
      <pc:sldChg chg="addSp modSp new mod ord">
        <pc:chgData name="Piyush Bagla" userId="cf30dbe3-0c9f-4e21-93b8-77a0fa7f4566" providerId="ADAL" clId="{16FEFE15-C427-9D4F-BE57-B5037E7F2487}" dt="2024-03-10T18:40:31.032" v="4611" actId="20578"/>
        <pc:sldMkLst>
          <pc:docMk/>
          <pc:sldMk cId="2539949729" sldId="404"/>
        </pc:sldMkLst>
        <pc:spChg chg="add mod">
          <ac:chgData name="Piyush Bagla" userId="cf30dbe3-0c9f-4e21-93b8-77a0fa7f4566" providerId="ADAL" clId="{16FEFE15-C427-9D4F-BE57-B5037E7F2487}" dt="2024-03-10T18:28:56.512" v="4518" actId="1076"/>
          <ac:spMkLst>
            <pc:docMk/>
            <pc:sldMk cId="2539949729" sldId="404"/>
            <ac:spMk id="3" creationId="{AF7D0B35-C6EE-13D6-BBD6-E25DF00F3031}"/>
          </ac:spMkLst>
        </pc:spChg>
        <pc:spChg chg="add mod">
          <ac:chgData name="Piyush Bagla" userId="cf30dbe3-0c9f-4e21-93b8-77a0fa7f4566" providerId="ADAL" clId="{16FEFE15-C427-9D4F-BE57-B5037E7F2487}" dt="2024-03-10T18:33:40.707" v="4539" actId="113"/>
          <ac:spMkLst>
            <pc:docMk/>
            <pc:sldMk cId="2539949729" sldId="404"/>
            <ac:spMk id="5" creationId="{A5A5D08A-7ADA-6D53-5C88-713CC21DC356}"/>
          </ac:spMkLst>
        </pc:spChg>
        <pc:picChg chg="add mod">
          <ac:chgData name="Piyush Bagla" userId="cf30dbe3-0c9f-4e21-93b8-77a0fa7f4566" providerId="ADAL" clId="{16FEFE15-C427-9D4F-BE57-B5037E7F2487}" dt="2024-03-10T18:32:49.176" v="4520" actId="1076"/>
          <ac:picMkLst>
            <pc:docMk/>
            <pc:sldMk cId="2539949729" sldId="404"/>
            <ac:picMk id="4" creationId="{CE9D0022-2D50-6C82-1669-C8B14630A164}"/>
          </ac:picMkLst>
        </pc:picChg>
      </pc:sldChg>
      <pc:sldChg chg="addSp delSp modSp new mod setBg">
        <pc:chgData name="Piyush Bagla" userId="cf30dbe3-0c9f-4e21-93b8-77a0fa7f4566" providerId="ADAL" clId="{16FEFE15-C427-9D4F-BE57-B5037E7F2487}" dt="2024-03-17T12:07:44.053" v="5828" actId="14100"/>
        <pc:sldMkLst>
          <pc:docMk/>
          <pc:sldMk cId="1800873776" sldId="405"/>
        </pc:sldMkLst>
        <pc:spChg chg="add mod">
          <ac:chgData name="Piyush Bagla" userId="cf30dbe3-0c9f-4e21-93b8-77a0fa7f4566" providerId="ADAL" clId="{16FEFE15-C427-9D4F-BE57-B5037E7F2487}" dt="2024-03-17T09:45:18.550" v="4944" actId="1076"/>
          <ac:spMkLst>
            <pc:docMk/>
            <pc:sldMk cId="1800873776" sldId="405"/>
            <ac:spMk id="2" creationId="{B3DD207C-CDEE-E71A-3C1A-DFF8BD20B1C5}"/>
          </ac:spMkLst>
        </pc:spChg>
        <pc:spChg chg="add mod">
          <ac:chgData name="Piyush Bagla" userId="cf30dbe3-0c9f-4e21-93b8-77a0fa7f4566" providerId="ADAL" clId="{16FEFE15-C427-9D4F-BE57-B5037E7F2487}" dt="2024-03-17T09:44:11.233" v="4933" actId="14100"/>
          <ac:spMkLst>
            <pc:docMk/>
            <pc:sldMk cId="1800873776" sldId="405"/>
            <ac:spMk id="4" creationId="{728D8804-C98B-65FB-7D4F-70C0AE130B1C}"/>
          </ac:spMkLst>
        </pc:spChg>
        <pc:spChg chg="add mod">
          <ac:chgData name="Piyush Bagla" userId="cf30dbe3-0c9f-4e21-93b8-77a0fa7f4566" providerId="ADAL" clId="{16FEFE15-C427-9D4F-BE57-B5037E7F2487}" dt="2024-03-17T12:07:33.123" v="5817" actId="20577"/>
          <ac:spMkLst>
            <pc:docMk/>
            <pc:sldMk cId="1800873776" sldId="405"/>
            <ac:spMk id="6" creationId="{A0ADB9F7-9D86-8EC9-E50A-84E3C310DE9F}"/>
          </ac:spMkLst>
        </pc:spChg>
        <pc:spChg chg="add del mod">
          <ac:chgData name="Piyush Bagla" userId="cf30dbe3-0c9f-4e21-93b8-77a0fa7f4566" providerId="ADAL" clId="{16FEFE15-C427-9D4F-BE57-B5037E7F2487}" dt="2024-03-17T09:37:15.551" v="4800"/>
          <ac:spMkLst>
            <pc:docMk/>
            <pc:sldMk cId="1800873776" sldId="405"/>
            <ac:spMk id="7" creationId="{7ED1C3DC-3B24-050F-7040-D09184C9E6BB}"/>
          </ac:spMkLst>
        </pc:spChg>
        <pc:spChg chg="add mod">
          <ac:chgData name="Piyush Bagla" userId="cf30dbe3-0c9f-4e21-93b8-77a0fa7f4566" providerId="ADAL" clId="{16FEFE15-C427-9D4F-BE57-B5037E7F2487}" dt="2024-03-17T12:07:44.053" v="5828" actId="14100"/>
          <ac:spMkLst>
            <pc:docMk/>
            <pc:sldMk cId="1800873776" sldId="405"/>
            <ac:spMk id="9" creationId="{0F2F8D2D-1B80-39F8-C319-7449F7EDF08B}"/>
          </ac:spMkLst>
        </pc:spChg>
        <pc:spChg chg="add del mod">
          <ac:chgData name="Piyush Bagla" userId="cf30dbe3-0c9f-4e21-93b8-77a0fa7f4566" providerId="ADAL" clId="{16FEFE15-C427-9D4F-BE57-B5037E7F2487}" dt="2024-03-17T09:43:35.692" v="4928" actId="478"/>
          <ac:spMkLst>
            <pc:docMk/>
            <pc:sldMk cId="1800873776" sldId="405"/>
            <ac:spMk id="10" creationId="{EEC51492-6BD4-0D85-07CD-55EA8727326D}"/>
          </ac:spMkLst>
        </pc:spChg>
        <pc:spChg chg="add del mod">
          <ac:chgData name="Piyush Bagla" userId="cf30dbe3-0c9f-4e21-93b8-77a0fa7f4566" providerId="ADAL" clId="{16FEFE15-C427-9D4F-BE57-B5037E7F2487}" dt="2024-03-17T09:45:19.635" v="4946"/>
          <ac:spMkLst>
            <pc:docMk/>
            <pc:sldMk cId="1800873776" sldId="405"/>
            <ac:spMk id="11" creationId="{6C673E3B-5E69-CEC2-8BCA-624A56A12047}"/>
          </ac:spMkLst>
        </pc:spChg>
        <pc:spChg chg="add">
          <ac:chgData name="Piyush Bagla" userId="cf30dbe3-0c9f-4e21-93b8-77a0fa7f4566" providerId="ADAL" clId="{16FEFE15-C427-9D4F-BE57-B5037E7F2487}" dt="2024-03-17T09:41:44.159" v="4882" actId="26606"/>
          <ac:spMkLst>
            <pc:docMk/>
            <pc:sldMk cId="1800873776" sldId="405"/>
            <ac:spMk id="15" creationId="{22F15A2D-2324-487D-A02A-BF46C5C580EB}"/>
          </ac:spMkLst>
        </pc:spChg>
        <pc:spChg chg="add">
          <ac:chgData name="Piyush Bagla" userId="cf30dbe3-0c9f-4e21-93b8-77a0fa7f4566" providerId="ADAL" clId="{16FEFE15-C427-9D4F-BE57-B5037E7F2487}" dt="2024-03-17T09:41:44.159" v="4882" actId="26606"/>
          <ac:spMkLst>
            <pc:docMk/>
            <pc:sldMk cId="1800873776" sldId="405"/>
            <ac:spMk id="17" creationId="{17A7F34E-D418-47E2-9F86-2C45BBC31210}"/>
          </ac:spMkLst>
        </pc:spChg>
        <pc:spChg chg="add">
          <ac:chgData name="Piyush Bagla" userId="cf30dbe3-0c9f-4e21-93b8-77a0fa7f4566" providerId="ADAL" clId="{16FEFE15-C427-9D4F-BE57-B5037E7F2487}" dt="2024-03-17T09:41:44.159" v="4882" actId="26606"/>
          <ac:spMkLst>
            <pc:docMk/>
            <pc:sldMk cId="1800873776" sldId="405"/>
            <ac:spMk id="19" creationId="{2AEAFA59-923A-4F54-8B49-44C970BCC323}"/>
          </ac:spMkLst>
        </pc:spChg>
      </pc:sldChg>
      <pc:sldChg chg="addSp delSp modSp new mod">
        <pc:chgData name="Piyush Bagla" userId="cf30dbe3-0c9f-4e21-93b8-77a0fa7f4566" providerId="ADAL" clId="{16FEFE15-C427-9D4F-BE57-B5037E7F2487}" dt="2024-03-17T10:24:17.611" v="5400" actId="20577"/>
        <pc:sldMkLst>
          <pc:docMk/>
          <pc:sldMk cId="1355125379" sldId="406"/>
        </pc:sldMkLst>
        <pc:spChg chg="add mod">
          <ac:chgData name="Piyush Bagla" userId="cf30dbe3-0c9f-4e21-93b8-77a0fa7f4566" providerId="ADAL" clId="{16FEFE15-C427-9D4F-BE57-B5037E7F2487}" dt="2024-03-17T10:11:51.827" v="5238" actId="403"/>
          <ac:spMkLst>
            <pc:docMk/>
            <pc:sldMk cId="1355125379" sldId="406"/>
            <ac:spMk id="2" creationId="{BDEFC218-BCD6-2F37-4832-0A28C317954A}"/>
          </ac:spMkLst>
        </pc:spChg>
        <pc:spChg chg="add del mod">
          <ac:chgData name="Piyush Bagla" userId="cf30dbe3-0c9f-4e21-93b8-77a0fa7f4566" providerId="ADAL" clId="{16FEFE15-C427-9D4F-BE57-B5037E7F2487}" dt="2024-03-17T10:19:13.058" v="5321" actId="478"/>
          <ac:spMkLst>
            <pc:docMk/>
            <pc:sldMk cId="1355125379" sldId="406"/>
            <ac:spMk id="3" creationId="{54DEB4BA-2E8E-3052-2FF4-5E85EFA9E2D2}"/>
          </ac:spMkLst>
        </pc:spChg>
        <pc:spChg chg="add del mod">
          <ac:chgData name="Piyush Bagla" userId="cf30dbe3-0c9f-4e21-93b8-77a0fa7f4566" providerId="ADAL" clId="{16FEFE15-C427-9D4F-BE57-B5037E7F2487}" dt="2024-03-17T10:19:15.551" v="5324" actId="478"/>
          <ac:spMkLst>
            <pc:docMk/>
            <pc:sldMk cId="1355125379" sldId="406"/>
            <ac:spMk id="5" creationId="{1E63A740-33A2-C0E7-A597-46AEB858A78F}"/>
          </ac:spMkLst>
        </pc:spChg>
        <pc:spChg chg="add del mod">
          <ac:chgData name="Piyush Bagla" userId="cf30dbe3-0c9f-4e21-93b8-77a0fa7f4566" providerId="ADAL" clId="{16FEFE15-C427-9D4F-BE57-B5037E7F2487}" dt="2024-03-17T10:19:13.383" v="5323"/>
          <ac:spMkLst>
            <pc:docMk/>
            <pc:sldMk cId="1355125379" sldId="406"/>
            <ac:spMk id="6" creationId="{2C9C9D0F-6B86-205B-3BCF-A13A28460122}"/>
          </ac:spMkLst>
        </pc:spChg>
        <pc:spChg chg="add mod">
          <ac:chgData name="Piyush Bagla" userId="cf30dbe3-0c9f-4e21-93b8-77a0fa7f4566" providerId="ADAL" clId="{16FEFE15-C427-9D4F-BE57-B5037E7F2487}" dt="2024-03-17T10:24:17.611" v="5400" actId="20577"/>
          <ac:spMkLst>
            <pc:docMk/>
            <pc:sldMk cId="1355125379" sldId="406"/>
            <ac:spMk id="9" creationId="{188CA586-1F9F-F180-38BE-5325726A6BA2}"/>
          </ac:spMkLst>
        </pc:spChg>
        <pc:graphicFrameChg chg="add del mod">
          <ac:chgData name="Piyush Bagla" userId="cf30dbe3-0c9f-4e21-93b8-77a0fa7f4566" providerId="ADAL" clId="{16FEFE15-C427-9D4F-BE57-B5037E7F2487}" dt="2024-03-17T10:23:43.232" v="5371" actId="478"/>
          <ac:graphicFrameMkLst>
            <pc:docMk/>
            <pc:sldMk cId="1355125379" sldId="406"/>
            <ac:graphicFrameMk id="7" creationId="{C8190525-D153-A2C4-C039-4D592D975FAC}"/>
          </ac:graphicFrameMkLst>
        </pc:graphicFrameChg>
        <pc:picChg chg="add mod">
          <ac:chgData name="Piyush Bagla" userId="cf30dbe3-0c9f-4e21-93b8-77a0fa7f4566" providerId="ADAL" clId="{16FEFE15-C427-9D4F-BE57-B5037E7F2487}" dt="2024-03-17T10:23:10.072" v="5359" actId="1076"/>
          <ac:picMkLst>
            <pc:docMk/>
            <pc:sldMk cId="1355125379" sldId="406"/>
            <ac:picMk id="1026" creationId="{D298252B-1E37-BA03-6542-14AB0627E017}"/>
          </ac:picMkLst>
        </pc:picChg>
      </pc:sldChg>
      <pc:sldChg chg="addSp delSp add del setBg delDesignElem">
        <pc:chgData name="Piyush Bagla" userId="cf30dbe3-0c9f-4e21-93b8-77a0fa7f4566" providerId="ADAL" clId="{16FEFE15-C427-9D4F-BE57-B5037E7F2487}" dt="2024-03-17T09:46:40.109" v="4958"/>
        <pc:sldMkLst>
          <pc:docMk/>
          <pc:sldMk cId="815104887" sldId="407"/>
        </pc:sldMkLst>
        <pc:spChg chg="add del">
          <ac:chgData name="Piyush Bagla" userId="cf30dbe3-0c9f-4e21-93b8-77a0fa7f4566" providerId="ADAL" clId="{16FEFE15-C427-9D4F-BE57-B5037E7F2487}" dt="2024-03-17T09:46:40.109" v="4958"/>
          <ac:spMkLst>
            <pc:docMk/>
            <pc:sldMk cId="815104887" sldId="407"/>
            <ac:spMk id="8" creationId="{B6CDA21F-E7AF-4C75-8395-33F58D5B0E45}"/>
          </ac:spMkLst>
        </pc:spChg>
        <pc:spChg chg="add del">
          <ac:chgData name="Piyush Bagla" userId="cf30dbe3-0c9f-4e21-93b8-77a0fa7f4566" providerId="ADAL" clId="{16FEFE15-C427-9D4F-BE57-B5037E7F2487}" dt="2024-03-17T09:46:40.109" v="4958"/>
          <ac:spMkLst>
            <pc:docMk/>
            <pc:sldMk cId="815104887" sldId="407"/>
            <ac:spMk id="15" creationId="{D5B0017B-2ECA-49AF-B397-DC140825DF8D}"/>
          </ac:spMkLst>
        </pc:spChg>
        <pc:grpChg chg="add del">
          <ac:chgData name="Piyush Bagla" userId="cf30dbe3-0c9f-4e21-93b8-77a0fa7f4566" providerId="ADAL" clId="{16FEFE15-C427-9D4F-BE57-B5037E7F2487}" dt="2024-03-17T09:46:40.109" v="4958"/>
          <ac:grpSpMkLst>
            <pc:docMk/>
            <pc:sldMk cId="815104887" sldId="407"/>
            <ac:grpSpMk id="10" creationId="{AE1C45F0-260A-458C-96ED-C1F6D2151219}"/>
          </ac:grpSpMkLst>
        </pc:grpChg>
        <pc:cxnChg chg="add del">
          <ac:chgData name="Piyush Bagla" userId="cf30dbe3-0c9f-4e21-93b8-77a0fa7f4566" providerId="ADAL" clId="{16FEFE15-C427-9D4F-BE57-B5037E7F2487}" dt="2024-03-17T09:46:40.109" v="4958"/>
          <ac:cxnSpMkLst>
            <pc:docMk/>
            <pc:sldMk cId="815104887" sldId="407"/>
            <ac:cxnSpMk id="17" creationId="{6CF1BAF6-AD41-4082-B212-8A1F9A2E8779}"/>
          </ac:cxnSpMkLst>
        </pc:cxnChg>
      </pc:sldChg>
      <pc:sldChg chg="addSp delSp modSp add mod ord">
        <pc:chgData name="Piyush Bagla" userId="cf30dbe3-0c9f-4e21-93b8-77a0fa7f4566" providerId="ADAL" clId="{16FEFE15-C427-9D4F-BE57-B5037E7F2487}" dt="2024-03-17T10:13:54.516" v="5244" actId="20577"/>
        <pc:sldMkLst>
          <pc:docMk/>
          <pc:sldMk cId="3122059175" sldId="407"/>
        </pc:sldMkLst>
        <pc:spChg chg="mod">
          <ac:chgData name="Piyush Bagla" userId="cf30dbe3-0c9f-4e21-93b8-77a0fa7f4566" providerId="ADAL" clId="{16FEFE15-C427-9D4F-BE57-B5037E7F2487}" dt="2024-03-17T10:13:54.516" v="5244" actId="20577"/>
          <ac:spMkLst>
            <pc:docMk/>
            <pc:sldMk cId="3122059175" sldId="407"/>
            <ac:spMk id="2" creationId="{5121670D-E870-0EB4-2569-7934BC7C2673}"/>
          </ac:spMkLst>
        </pc:spChg>
        <pc:spChg chg="mod">
          <ac:chgData name="Piyush Bagla" userId="cf30dbe3-0c9f-4e21-93b8-77a0fa7f4566" providerId="ADAL" clId="{16FEFE15-C427-9D4F-BE57-B5037E7F2487}" dt="2024-03-17T10:08:32.376" v="5203" actId="20577"/>
          <ac:spMkLst>
            <pc:docMk/>
            <pc:sldMk cId="3122059175" sldId="407"/>
            <ac:spMk id="4" creationId="{723D09DB-01AF-48EE-23B8-AF54B22924CB}"/>
          </ac:spMkLst>
        </pc:spChg>
        <pc:spChg chg="add del mod">
          <ac:chgData name="Piyush Bagla" userId="cf30dbe3-0c9f-4e21-93b8-77a0fa7f4566" providerId="ADAL" clId="{16FEFE15-C427-9D4F-BE57-B5037E7F2487}" dt="2024-03-17T10:08:12.618" v="5179" actId="478"/>
          <ac:spMkLst>
            <pc:docMk/>
            <pc:sldMk cId="3122059175" sldId="407"/>
            <ac:spMk id="6" creationId="{9E2F4DAF-8F83-7A49-3396-332D0B00B57A}"/>
          </ac:spMkLst>
        </pc:spChg>
      </pc:sldChg>
      <pc:sldChg chg="addSp delSp modSp new del mod">
        <pc:chgData name="Piyush Bagla" userId="cf30dbe3-0c9f-4e21-93b8-77a0fa7f4566" providerId="ADAL" clId="{16FEFE15-C427-9D4F-BE57-B5037E7F2487}" dt="2024-03-17T10:24:24.487" v="5401" actId="2696"/>
        <pc:sldMkLst>
          <pc:docMk/>
          <pc:sldMk cId="1598098415" sldId="408"/>
        </pc:sldMkLst>
        <pc:spChg chg="add del mod">
          <ac:chgData name="Piyush Bagla" userId="cf30dbe3-0c9f-4e21-93b8-77a0fa7f4566" providerId="ADAL" clId="{16FEFE15-C427-9D4F-BE57-B5037E7F2487}" dt="2024-03-17T10:20:20.197" v="5329" actId="478"/>
          <ac:spMkLst>
            <pc:docMk/>
            <pc:sldMk cId="1598098415" sldId="408"/>
            <ac:spMk id="3" creationId="{23A68FC4-3E58-4368-808D-8072A9B9E8B6}"/>
          </ac:spMkLst>
        </pc:spChg>
        <pc:graphicFrameChg chg="add mod modGraphic">
          <ac:chgData name="Piyush Bagla" userId="cf30dbe3-0c9f-4e21-93b8-77a0fa7f4566" providerId="ADAL" clId="{16FEFE15-C427-9D4F-BE57-B5037E7F2487}" dt="2024-03-17T10:22:21.627" v="5355" actId="2061"/>
          <ac:graphicFrameMkLst>
            <pc:docMk/>
            <pc:sldMk cId="1598098415" sldId="408"/>
            <ac:graphicFrameMk id="4" creationId="{859B36AB-109B-2FB2-C341-83C0BFDB1E30}"/>
          </ac:graphicFrameMkLst>
        </pc:graphicFrameChg>
      </pc:sldChg>
      <pc:sldChg chg="addSp modSp new mod">
        <pc:chgData name="Piyush Bagla" userId="cf30dbe3-0c9f-4e21-93b8-77a0fa7f4566" providerId="ADAL" clId="{16FEFE15-C427-9D4F-BE57-B5037E7F2487}" dt="2024-03-17T10:49:34.529" v="5637" actId="403"/>
        <pc:sldMkLst>
          <pc:docMk/>
          <pc:sldMk cId="2728595383" sldId="408"/>
        </pc:sldMkLst>
        <pc:spChg chg="add mod">
          <ac:chgData name="Piyush Bagla" userId="cf30dbe3-0c9f-4e21-93b8-77a0fa7f4566" providerId="ADAL" clId="{16FEFE15-C427-9D4F-BE57-B5037E7F2487}" dt="2024-03-17T10:49:26.279" v="5634" actId="113"/>
          <ac:spMkLst>
            <pc:docMk/>
            <pc:sldMk cId="2728595383" sldId="408"/>
            <ac:spMk id="2" creationId="{807EC13E-4949-0C7F-954D-1CB8017F93DC}"/>
          </ac:spMkLst>
        </pc:spChg>
        <pc:spChg chg="add mod">
          <ac:chgData name="Piyush Bagla" userId="cf30dbe3-0c9f-4e21-93b8-77a0fa7f4566" providerId="ADAL" clId="{16FEFE15-C427-9D4F-BE57-B5037E7F2487}" dt="2024-03-17T10:49:34.529" v="5637" actId="403"/>
          <ac:spMkLst>
            <pc:docMk/>
            <pc:sldMk cId="2728595383" sldId="408"/>
            <ac:spMk id="3" creationId="{33EBAF7B-3F8B-3514-59C3-7D2FEE013044}"/>
          </ac:spMkLst>
        </pc:spChg>
      </pc:sldChg>
      <pc:sldChg chg="addSp delSp modSp add mod">
        <pc:chgData name="Piyush Bagla" userId="cf30dbe3-0c9f-4e21-93b8-77a0fa7f4566" providerId="ADAL" clId="{16FEFE15-C427-9D4F-BE57-B5037E7F2487}" dt="2024-03-17T10:31:04.316" v="5491" actId="403"/>
        <pc:sldMkLst>
          <pc:docMk/>
          <pc:sldMk cId="4114620896" sldId="409"/>
        </pc:sldMkLst>
        <pc:spChg chg="add mod">
          <ac:chgData name="Piyush Bagla" userId="cf30dbe3-0c9f-4e21-93b8-77a0fa7f4566" providerId="ADAL" clId="{16FEFE15-C427-9D4F-BE57-B5037E7F2487}" dt="2024-03-17T10:31:04.316" v="5491" actId="403"/>
          <ac:spMkLst>
            <pc:docMk/>
            <pc:sldMk cId="4114620896" sldId="409"/>
            <ac:spMk id="5" creationId="{172147F2-FC16-B57A-3BA2-0908C3D169B3}"/>
          </ac:spMkLst>
        </pc:spChg>
        <pc:spChg chg="add mod">
          <ac:chgData name="Piyush Bagla" userId="cf30dbe3-0c9f-4e21-93b8-77a0fa7f4566" providerId="ADAL" clId="{16FEFE15-C427-9D4F-BE57-B5037E7F2487}" dt="2024-03-17T10:31:01.244" v="5490" actId="403"/>
          <ac:spMkLst>
            <pc:docMk/>
            <pc:sldMk cId="4114620896" sldId="409"/>
            <ac:spMk id="7" creationId="{04DA2AD4-D454-2695-82C0-6F443733D8B1}"/>
          </ac:spMkLst>
        </pc:spChg>
        <pc:spChg chg="add mod">
          <ac:chgData name="Piyush Bagla" userId="cf30dbe3-0c9f-4e21-93b8-77a0fa7f4566" providerId="ADAL" clId="{16FEFE15-C427-9D4F-BE57-B5037E7F2487}" dt="2024-03-17T10:30:55.773" v="5489" actId="403"/>
          <ac:spMkLst>
            <pc:docMk/>
            <pc:sldMk cId="4114620896" sldId="409"/>
            <ac:spMk id="8" creationId="{372EF011-931F-296F-5F5E-2AD9F9591AC6}"/>
          </ac:spMkLst>
        </pc:spChg>
        <pc:spChg chg="del mod">
          <ac:chgData name="Piyush Bagla" userId="cf30dbe3-0c9f-4e21-93b8-77a0fa7f4566" providerId="ADAL" clId="{16FEFE15-C427-9D4F-BE57-B5037E7F2487}" dt="2024-03-17T10:29:46.687" v="5473"/>
          <ac:spMkLst>
            <pc:docMk/>
            <pc:sldMk cId="4114620896" sldId="409"/>
            <ac:spMk id="9" creationId="{188CA586-1F9F-F180-38BE-5325726A6BA2}"/>
          </ac:spMkLst>
        </pc:spChg>
        <pc:picChg chg="add del mod">
          <ac:chgData name="Piyush Bagla" userId="cf30dbe3-0c9f-4e21-93b8-77a0fa7f4566" providerId="ADAL" clId="{16FEFE15-C427-9D4F-BE57-B5037E7F2487}" dt="2024-03-17T10:29:45.615" v="5471" actId="478"/>
          <ac:picMkLst>
            <pc:docMk/>
            <pc:sldMk cId="4114620896" sldId="409"/>
            <ac:picMk id="3" creationId="{162E844F-4253-3CC6-C10C-7276759D8CA7}"/>
          </ac:picMkLst>
        </pc:picChg>
        <pc:picChg chg="del">
          <ac:chgData name="Piyush Bagla" userId="cf30dbe3-0c9f-4e21-93b8-77a0fa7f4566" providerId="ADAL" clId="{16FEFE15-C427-9D4F-BE57-B5037E7F2487}" dt="2024-03-17T10:28:37.582" v="5404" actId="478"/>
          <ac:picMkLst>
            <pc:docMk/>
            <pc:sldMk cId="4114620896" sldId="409"/>
            <ac:picMk id="1026" creationId="{D298252B-1E37-BA03-6542-14AB0627E017}"/>
          </ac:picMkLst>
        </pc:picChg>
      </pc:sldChg>
      <pc:sldChg chg="addSp delSp modSp add mod setBg">
        <pc:chgData name="Piyush Bagla" userId="cf30dbe3-0c9f-4e21-93b8-77a0fa7f4566" providerId="ADAL" clId="{16FEFE15-C427-9D4F-BE57-B5037E7F2487}" dt="2024-03-17T11:25:41.285" v="5808" actId="123"/>
        <pc:sldMkLst>
          <pc:docMk/>
          <pc:sldMk cId="3821928738" sldId="410"/>
        </pc:sldMkLst>
        <pc:spChg chg="del">
          <ac:chgData name="Piyush Bagla" userId="cf30dbe3-0c9f-4e21-93b8-77a0fa7f4566" providerId="ADAL" clId="{16FEFE15-C427-9D4F-BE57-B5037E7F2487}" dt="2024-03-17T10:55:47.283" v="5667" actId="478"/>
          <ac:spMkLst>
            <pc:docMk/>
            <pc:sldMk cId="3821928738" sldId="410"/>
            <ac:spMk id="2" creationId="{807EC13E-4949-0C7F-954D-1CB8017F93DC}"/>
          </ac:spMkLst>
        </pc:spChg>
        <pc:spChg chg="del mod">
          <ac:chgData name="Piyush Bagla" userId="cf30dbe3-0c9f-4e21-93b8-77a0fa7f4566" providerId="ADAL" clId="{16FEFE15-C427-9D4F-BE57-B5037E7F2487}" dt="2024-03-17T10:57:10.623" v="5759"/>
          <ac:spMkLst>
            <pc:docMk/>
            <pc:sldMk cId="3821928738" sldId="410"/>
            <ac:spMk id="3" creationId="{33EBAF7B-3F8B-3514-59C3-7D2FEE013044}"/>
          </ac:spMkLst>
        </pc:spChg>
        <pc:spChg chg="add mod">
          <ac:chgData name="Piyush Bagla" userId="cf30dbe3-0c9f-4e21-93b8-77a0fa7f4566" providerId="ADAL" clId="{16FEFE15-C427-9D4F-BE57-B5037E7F2487}" dt="2024-03-17T11:25:41.285" v="5808" actId="123"/>
          <ac:spMkLst>
            <pc:docMk/>
            <pc:sldMk cId="3821928738" sldId="410"/>
            <ac:spMk id="5" creationId="{149FDF58-8622-7D8F-F57E-ECC7D7C62ED7}"/>
          </ac:spMkLst>
        </pc:spChg>
        <pc:spChg chg="add del">
          <ac:chgData name="Piyush Bagla" userId="cf30dbe3-0c9f-4e21-93b8-77a0fa7f4566" providerId="ADAL" clId="{16FEFE15-C427-9D4F-BE57-B5037E7F2487}" dt="2024-03-17T11:25:22.375" v="5800" actId="26606"/>
          <ac:spMkLst>
            <pc:docMk/>
            <pc:sldMk cId="3821928738" sldId="410"/>
            <ac:spMk id="12" creationId="{EDDBB197-D710-4A4F-A9CA-FD2177498BE8}"/>
          </ac:spMkLst>
        </pc:spChg>
        <pc:spChg chg="add del">
          <ac:chgData name="Piyush Bagla" userId="cf30dbe3-0c9f-4e21-93b8-77a0fa7f4566" providerId="ADAL" clId="{16FEFE15-C427-9D4F-BE57-B5037E7F2487}" dt="2024-03-17T11:25:22.375" v="5800" actId="26606"/>
          <ac:spMkLst>
            <pc:docMk/>
            <pc:sldMk cId="3821928738" sldId="410"/>
            <ac:spMk id="14" creationId="{975D1CFA-2CDB-4B64-BD9F-85744E8DA12F}"/>
          </ac:spMkLst>
        </pc:spChg>
        <pc:spChg chg="add del">
          <ac:chgData name="Piyush Bagla" userId="cf30dbe3-0c9f-4e21-93b8-77a0fa7f4566" providerId="ADAL" clId="{16FEFE15-C427-9D4F-BE57-B5037E7F2487}" dt="2024-03-17T11:25:27.554" v="5802" actId="26606"/>
          <ac:spMkLst>
            <pc:docMk/>
            <pc:sldMk cId="3821928738" sldId="410"/>
            <ac:spMk id="22" creationId="{5D7F64A8-D625-4F61-A290-B499BB62ACFF}"/>
          </ac:spMkLst>
        </pc:spChg>
        <pc:spChg chg="add">
          <ac:chgData name="Piyush Bagla" userId="cf30dbe3-0c9f-4e21-93b8-77a0fa7f4566" providerId="ADAL" clId="{16FEFE15-C427-9D4F-BE57-B5037E7F2487}" dt="2024-03-17T11:25:27.564" v="5803" actId="26606"/>
          <ac:spMkLst>
            <pc:docMk/>
            <pc:sldMk cId="3821928738" sldId="410"/>
            <ac:spMk id="25" creationId="{E51BA4DF-2BD4-4EC2-B1DB-B27C8AC71864}"/>
          </ac:spMkLst>
        </pc:spChg>
        <pc:grpChg chg="add del">
          <ac:chgData name="Piyush Bagla" userId="cf30dbe3-0c9f-4e21-93b8-77a0fa7f4566" providerId="ADAL" clId="{16FEFE15-C427-9D4F-BE57-B5037E7F2487}" dt="2024-03-17T11:25:22.375" v="5800" actId="26606"/>
          <ac:grpSpMkLst>
            <pc:docMk/>
            <pc:sldMk cId="3821928738" sldId="410"/>
            <ac:grpSpMk id="16" creationId="{25EE5136-01F1-466C-962D-BA9B4C6757AA}"/>
          </ac:grpSpMkLst>
        </pc:grpChg>
        <pc:picChg chg="add">
          <ac:chgData name="Piyush Bagla" userId="cf30dbe3-0c9f-4e21-93b8-77a0fa7f4566" providerId="ADAL" clId="{16FEFE15-C427-9D4F-BE57-B5037E7F2487}" dt="2024-03-17T11:25:27.564" v="5803" actId="26606"/>
          <ac:picMkLst>
            <pc:docMk/>
            <pc:sldMk cId="3821928738" sldId="410"/>
            <ac:picMk id="7" creationId="{7A68FDF4-DBEA-7015-0228-1F367C0D6793}"/>
          </ac:picMkLst>
        </pc:picChg>
        <pc:picChg chg="add del">
          <ac:chgData name="Piyush Bagla" userId="cf30dbe3-0c9f-4e21-93b8-77a0fa7f4566" providerId="ADAL" clId="{16FEFE15-C427-9D4F-BE57-B5037E7F2487}" dt="2024-03-17T11:25:22.375" v="5800" actId="26606"/>
          <ac:picMkLst>
            <pc:docMk/>
            <pc:sldMk cId="3821928738" sldId="410"/>
            <ac:picMk id="9" creationId="{40E64F25-E095-5526-0831-987F2A1DF981}"/>
          </ac:picMkLst>
        </pc:picChg>
        <pc:picChg chg="add del">
          <ac:chgData name="Piyush Bagla" userId="cf30dbe3-0c9f-4e21-93b8-77a0fa7f4566" providerId="ADAL" clId="{16FEFE15-C427-9D4F-BE57-B5037E7F2487}" dt="2024-03-17T11:25:27.554" v="5802" actId="26606"/>
          <ac:picMkLst>
            <pc:docMk/>
            <pc:sldMk cId="3821928738" sldId="410"/>
            <ac:picMk id="11" creationId="{DF06A461-6400-432A-A010-601D4CEF3050}"/>
          </ac:picMkLst>
        </pc:picChg>
        <pc:picChg chg="add del">
          <ac:chgData name="Piyush Bagla" userId="cf30dbe3-0c9f-4e21-93b8-77a0fa7f4566" providerId="ADAL" clId="{16FEFE15-C427-9D4F-BE57-B5037E7F2487}" dt="2024-03-17T11:25:27.554" v="5802" actId="26606"/>
          <ac:picMkLst>
            <pc:docMk/>
            <pc:sldMk cId="3821928738" sldId="410"/>
            <ac:picMk id="23" creationId="{3D5808BC-90DC-C11F-5B17-B86EA56F0A92}"/>
          </ac:picMkLst>
        </pc:picChg>
        <pc:picChg chg="add del mod">
          <ac:chgData name="Piyush Bagla" userId="cf30dbe3-0c9f-4e21-93b8-77a0fa7f4566" providerId="ADAL" clId="{16FEFE15-C427-9D4F-BE57-B5037E7F2487}" dt="2024-03-17T11:25:00.752" v="5797" actId="21"/>
          <ac:picMkLst>
            <pc:docMk/>
            <pc:sldMk cId="3821928738" sldId="410"/>
            <ac:picMk id="4098" creationId="{19D3B055-DB8B-635D-3522-50F32576B0AB}"/>
          </ac:picMkLst>
        </pc:picChg>
      </pc:sldChg>
      <pc:sldChg chg="addSp delSp add del setBg delDesignElem">
        <pc:chgData name="Piyush Bagla" userId="cf30dbe3-0c9f-4e21-93b8-77a0fa7f4566" providerId="ADAL" clId="{16FEFE15-C427-9D4F-BE57-B5037E7F2487}" dt="2024-03-17T10:52:29.503" v="5641"/>
        <pc:sldMkLst>
          <pc:docMk/>
          <pc:sldMk cId="760924822" sldId="411"/>
        </pc:sldMkLst>
        <pc:spChg chg="add del">
          <ac:chgData name="Piyush Bagla" userId="cf30dbe3-0c9f-4e21-93b8-77a0fa7f4566" providerId="ADAL" clId="{16FEFE15-C427-9D4F-BE57-B5037E7F2487}" dt="2024-03-17T10:52:29.503" v="5641"/>
          <ac:spMkLst>
            <pc:docMk/>
            <pc:sldMk cId="760924822" sldId="411"/>
            <ac:spMk id="9" creationId="{B6CDA21F-E7AF-4C75-8395-33F58D5B0E45}"/>
          </ac:spMkLst>
        </pc:spChg>
        <pc:spChg chg="add del">
          <ac:chgData name="Piyush Bagla" userId="cf30dbe3-0c9f-4e21-93b8-77a0fa7f4566" providerId="ADAL" clId="{16FEFE15-C427-9D4F-BE57-B5037E7F2487}" dt="2024-03-17T10:52:29.503" v="5641"/>
          <ac:spMkLst>
            <pc:docMk/>
            <pc:sldMk cId="760924822" sldId="411"/>
            <ac:spMk id="16" creationId="{D5B0017B-2ECA-49AF-B397-DC140825DF8D}"/>
          </ac:spMkLst>
        </pc:spChg>
        <pc:grpChg chg="add del">
          <ac:chgData name="Piyush Bagla" userId="cf30dbe3-0c9f-4e21-93b8-77a0fa7f4566" providerId="ADAL" clId="{16FEFE15-C427-9D4F-BE57-B5037E7F2487}" dt="2024-03-17T10:52:29.503" v="5641"/>
          <ac:grpSpMkLst>
            <pc:docMk/>
            <pc:sldMk cId="760924822" sldId="411"/>
            <ac:grpSpMk id="11" creationId="{AE1C45F0-260A-458C-96ED-C1F6D2151219}"/>
          </ac:grpSpMkLst>
        </pc:grpChg>
        <pc:cxnChg chg="add del">
          <ac:chgData name="Piyush Bagla" userId="cf30dbe3-0c9f-4e21-93b8-77a0fa7f4566" providerId="ADAL" clId="{16FEFE15-C427-9D4F-BE57-B5037E7F2487}" dt="2024-03-17T10:52:29.503" v="5641"/>
          <ac:cxnSpMkLst>
            <pc:docMk/>
            <pc:sldMk cId="760924822" sldId="411"/>
            <ac:cxnSpMk id="18" creationId="{6CF1BAF6-AD41-4082-B212-8A1F9A2E8779}"/>
          </ac:cxnSpMkLst>
        </pc:cxnChg>
      </pc:sldChg>
      <pc:sldChg chg="modSp add mod">
        <pc:chgData name="Piyush Bagla" userId="cf30dbe3-0c9f-4e21-93b8-77a0fa7f4566" providerId="ADAL" clId="{16FEFE15-C427-9D4F-BE57-B5037E7F2487}" dt="2024-03-17T10:58:09.936" v="5780" actId="123"/>
        <pc:sldMkLst>
          <pc:docMk/>
          <pc:sldMk cId="4149528843" sldId="411"/>
        </pc:sldMkLst>
        <pc:spChg chg="mod">
          <ac:chgData name="Piyush Bagla" userId="cf30dbe3-0c9f-4e21-93b8-77a0fa7f4566" providerId="ADAL" clId="{16FEFE15-C427-9D4F-BE57-B5037E7F2487}" dt="2024-03-17T10:52:37.033" v="5646" actId="20577"/>
          <ac:spMkLst>
            <pc:docMk/>
            <pc:sldMk cId="4149528843" sldId="411"/>
            <ac:spMk id="2" creationId="{38EFD393-6777-B311-DC94-64399C1A1124}"/>
          </ac:spMkLst>
        </pc:spChg>
        <pc:spChg chg="mod">
          <ac:chgData name="Piyush Bagla" userId="cf30dbe3-0c9f-4e21-93b8-77a0fa7f4566" providerId="ADAL" clId="{16FEFE15-C427-9D4F-BE57-B5037E7F2487}" dt="2024-03-17T10:58:09.936" v="5780" actId="123"/>
          <ac:spMkLst>
            <pc:docMk/>
            <pc:sldMk cId="4149528843" sldId="411"/>
            <ac:spMk id="4" creationId="{5227C587-5C2B-F237-25F0-76ED477E2BBB}"/>
          </ac:spMkLst>
        </pc:spChg>
      </pc:sldChg>
      <pc:sldChg chg="addSp modSp new mod setBg">
        <pc:chgData name="Piyush Bagla" userId="cf30dbe3-0c9f-4e21-93b8-77a0fa7f4566" providerId="ADAL" clId="{16FEFE15-C427-9D4F-BE57-B5037E7F2487}" dt="2024-03-17T11:26:10.419" v="5812" actId="26606"/>
        <pc:sldMkLst>
          <pc:docMk/>
          <pc:sldMk cId="341910076" sldId="412"/>
        </pc:sldMkLst>
        <pc:spChg chg="add">
          <ac:chgData name="Piyush Bagla" userId="cf30dbe3-0c9f-4e21-93b8-77a0fa7f4566" providerId="ADAL" clId="{16FEFE15-C427-9D4F-BE57-B5037E7F2487}" dt="2024-03-17T11:26:10.419" v="5812" actId="26606"/>
          <ac:spMkLst>
            <pc:docMk/>
            <pc:sldMk cId="341910076" sldId="412"/>
            <ac:spMk id="7" creationId="{F3060C83-F051-4F0E-ABAD-AA0DFC48B218}"/>
          </ac:spMkLst>
        </pc:spChg>
        <pc:spChg chg="add">
          <ac:chgData name="Piyush Bagla" userId="cf30dbe3-0c9f-4e21-93b8-77a0fa7f4566" providerId="ADAL" clId="{16FEFE15-C427-9D4F-BE57-B5037E7F2487}" dt="2024-03-17T11:26:10.419" v="5812" actId="26606"/>
          <ac:spMkLst>
            <pc:docMk/>
            <pc:sldMk cId="341910076" sldId="412"/>
            <ac:spMk id="9" creationId="{83C98ABE-055B-441F-B07E-44F97F083C39}"/>
          </ac:spMkLst>
        </pc:spChg>
        <pc:spChg chg="add">
          <ac:chgData name="Piyush Bagla" userId="cf30dbe3-0c9f-4e21-93b8-77a0fa7f4566" providerId="ADAL" clId="{16FEFE15-C427-9D4F-BE57-B5037E7F2487}" dt="2024-03-17T11:26:10.419" v="5812" actId="26606"/>
          <ac:spMkLst>
            <pc:docMk/>
            <pc:sldMk cId="341910076" sldId="412"/>
            <ac:spMk id="11" creationId="{29FDB030-9B49-4CED-8CCD-4D99382388AC}"/>
          </ac:spMkLst>
        </pc:spChg>
        <pc:spChg chg="add">
          <ac:chgData name="Piyush Bagla" userId="cf30dbe3-0c9f-4e21-93b8-77a0fa7f4566" providerId="ADAL" clId="{16FEFE15-C427-9D4F-BE57-B5037E7F2487}" dt="2024-03-17T11:26:10.419" v="5812" actId="26606"/>
          <ac:spMkLst>
            <pc:docMk/>
            <pc:sldMk cId="341910076" sldId="412"/>
            <ac:spMk id="13" creationId="{3783CA14-24A1-485C-8B30-D6A5D87987AD}"/>
          </ac:spMkLst>
        </pc:spChg>
        <pc:spChg chg="add">
          <ac:chgData name="Piyush Bagla" userId="cf30dbe3-0c9f-4e21-93b8-77a0fa7f4566" providerId="ADAL" clId="{16FEFE15-C427-9D4F-BE57-B5037E7F2487}" dt="2024-03-17T11:26:10.419" v="5812" actId="26606"/>
          <ac:spMkLst>
            <pc:docMk/>
            <pc:sldMk cId="341910076" sldId="412"/>
            <ac:spMk id="15" creationId="{9A97C86A-04D6-40F7-AE84-31AB43E6A846}"/>
          </ac:spMkLst>
        </pc:spChg>
        <pc:spChg chg="add">
          <ac:chgData name="Piyush Bagla" userId="cf30dbe3-0c9f-4e21-93b8-77a0fa7f4566" providerId="ADAL" clId="{16FEFE15-C427-9D4F-BE57-B5037E7F2487}" dt="2024-03-17T11:26:10.419" v="5812" actId="26606"/>
          <ac:spMkLst>
            <pc:docMk/>
            <pc:sldMk cId="341910076" sldId="412"/>
            <ac:spMk id="17" creationId="{FF9F2414-84E8-453E-B1F3-389FDE8192D9}"/>
          </ac:spMkLst>
        </pc:spChg>
        <pc:spChg chg="add">
          <ac:chgData name="Piyush Bagla" userId="cf30dbe3-0c9f-4e21-93b8-77a0fa7f4566" providerId="ADAL" clId="{16FEFE15-C427-9D4F-BE57-B5037E7F2487}" dt="2024-03-17T11:26:10.419" v="5812" actId="26606"/>
          <ac:spMkLst>
            <pc:docMk/>
            <pc:sldMk cId="341910076" sldId="412"/>
            <ac:spMk id="19" creationId="{3ECA69A1-7536-43AC-85EF-C7106179F5ED}"/>
          </ac:spMkLst>
        </pc:spChg>
        <pc:picChg chg="add mod">
          <ac:chgData name="Piyush Bagla" userId="cf30dbe3-0c9f-4e21-93b8-77a0fa7f4566" providerId="ADAL" clId="{16FEFE15-C427-9D4F-BE57-B5037E7F2487}" dt="2024-03-17T11:26:10.419" v="5812" actId="26606"/>
          <ac:picMkLst>
            <pc:docMk/>
            <pc:sldMk cId="341910076" sldId="412"/>
            <ac:picMk id="2" creationId="{1AC8F41D-3E19-41F0-3C5C-291B2BD9FED4}"/>
          </ac:picMkLst>
        </pc:picChg>
      </pc:sldChg>
      <pc:sldChg chg="addSp new ord">
        <pc:chgData name="Piyush Bagla" userId="cf30dbe3-0c9f-4e21-93b8-77a0fa7f4566" providerId="ADAL" clId="{16FEFE15-C427-9D4F-BE57-B5037E7F2487}" dt="2024-03-17T11:26:42.966" v="5815"/>
        <pc:sldMkLst>
          <pc:docMk/>
          <pc:sldMk cId="415786004" sldId="413"/>
        </pc:sldMkLst>
        <pc:picChg chg="add">
          <ac:chgData name="Piyush Bagla" userId="cf30dbe3-0c9f-4e21-93b8-77a0fa7f4566" providerId="ADAL" clId="{16FEFE15-C427-9D4F-BE57-B5037E7F2487}" dt="2024-03-17T11:26:42.966" v="5815"/>
          <ac:picMkLst>
            <pc:docMk/>
            <pc:sldMk cId="415786004" sldId="413"/>
            <ac:picMk id="6146" creationId="{3452B965-91D2-2599-A9CA-11238E348EEC}"/>
          </ac:picMkLst>
        </pc:picChg>
      </pc:sldChg>
      <pc:sldChg chg="addSp delSp modSp new del mod">
        <pc:chgData name="Piyush Bagla" userId="cf30dbe3-0c9f-4e21-93b8-77a0fa7f4566" providerId="ADAL" clId="{16FEFE15-C427-9D4F-BE57-B5037E7F2487}" dt="2024-03-18T05:56:20.348" v="6059" actId="2696"/>
        <pc:sldMkLst>
          <pc:docMk/>
          <pc:sldMk cId="2789133102" sldId="414"/>
        </pc:sldMkLst>
        <pc:spChg chg="add del mod">
          <ac:chgData name="Piyush Bagla" userId="cf30dbe3-0c9f-4e21-93b8-77a0fa7f4566" providerId="ADAL" clId="{16FEFE15-C427-9D4F-BE57-B5037E7F2487}" dt="2024-03-18T05:01:50.024" v="5841"/>
          <ac:spMkLst>
            <pc:docMk/>
            <pc:sldMk cId="2789133102" sldId="414"/>
            <ac:spMk id="2" creationId="{A1FDAC20-F228-B529-4525-CD84C92EA70B}"/>
          </ac:spMkLst>
        </pc:spChg>
      </pc:sldChg>
      <pc:sldChg chg="addSp delSp modSp add mod delDesignElem chgLayout">
        <pc:chgData name="Piyush Bagla" userId="cf30dbe3-0c9f-4e21-93b8-77a0fa7f4566" providerId="ADAL" clId="{16FEFE15-C427-9D4F-BE57-B5037E7F2487}" dt="2024-03-18T05:54:33.760" v="6033" actId="1076"/>
        <pc:sldMkLst>
          <pc:docMk/>
          <pc:sldMk cId="2129027068" sldId="415"/>
        </pc:sldMkLst>
        <pc:spChg chg="mod">
          <ac:chgData name="Piyush Bagla" userId="cf30dbe3-0c9f-4e21-93b8-77a0fa7f4566" providerId="ADAL" clId="{16FEFE15-C427-9D4F-BE57-B5037E7F2487}" dt="2024-03-18T05:05:02.433" v="5886" actId="1076"/>
          <ac:spMkLst>
            <pc:docMk/>
            <pc:sldMk cId="2129027068" sldId="415"/>
            <ac:spMk id="2" creationId="{5121670D-E870-0EB4-2569-7934BC7C2673}"/>
          </ac:spMkLst>
        </pc:spChg>
        <pc:spChg chg="add del mod">
          <ac:chgData name="Piyush Bagla" userId="cf30dbe3-0c9f-4e21-93b8-77a0fa7f4566" providerId="ADAL" clId="{16FEFE15-C427-9D4F-BE57-B5037E7F2487}" dt="2024-03-18T05:04:09.415" v="5870" actId="478"/>
          <ac:spMkLst>
            <pc:docMk/>
            <pc:sldMk cId="2129027068" sldId="415"/>
            <ac:spMk id="3" creationId="{0FD3D20B-6CF9-ADEF-B0C4-83A8D02A4ED7}"/>
          </ac:spMkLst>
        </pc:spChg>
        <pc:spChg chg="del">
          <ac:chgData name="Piyush Bagla" userId="cf30dbe3-0c9f-4e21-93b8-77a0fa7f4566" providerId="ADAL" clId="{16FEFE15-C427-9D4F-BE57-B5037E7F2487}" dt="2024-03-18T05:02:21.733" v="5850" actId="478"/>
          <ac:spMkLst>
            <pc:docMk/>
            <pc:sldMk cId="2129027068" sldId="415"/>
            <ac:spMk id="4" creationId="{D5C06AB6-532B-D8D3-3832-193CA5D5F502}"/>
          </ac:spMkLst>
        </pc:spChg>
        <pc:spChg chg="add del mod">
          <ac:chgData name="Piyush Bagla" userId="cf30dbe3-0c9f-4e21-93b8-77a0fa7f4566" providerId="ADAL" clId="{16FEFE15-C427-9D4F-BE57-B5037E7F2487}" dt="2024-03-18T05:04:11.453" v="5871" actId="478"/>
          <ac:spMkLst>
            <pc:docMk/>
            <pc:sldMk cId="2129027068" sldId="415"/>
            <ac:spMk id="5" creationId="{95BCE983-22A6-C02A-6857-BE7D64726053}"/>
          </ac:spMkLst>
        </pc:spChg>
        <pc:spChg chg="mod">
          <ac:chgData name="Piyush Bagla" userId="cf30dbe3-0c9f-4e21-93b8-77a0fa7f4566" providerId="ADAL" clId="{16FEFE15-C427-9D4F-BE57-B5037E7F2487}" dt="2024-03-18T05:53:05.532" v="5955" actId="207"/>
          <ac:spMkLst>
            <pc:docMk/>
            <pc:sldMk cId="2129027068" sldId="415"/>
            <ac:spMk id="7" creationId="{8CE5A718-58B2-1113-AB43-10ECC327CE92}"/>
          </ac:spMkLst>
        </pc:spChg>
        <pc:spChg chg="del">
          <ac:chgData name="Piyush Bagla" userId="cf30dbe3-0c9f-4e21-93b8-77a0fa7f4566" providerId="ADAL" clId="{16FEFE15-C427-9D4F-BE57-B5037E7F2487}" dt="2024-03-18T05:02:28.846" v="5851" actId="700"/>
          <ac:spMkLst>
            <pc:docMk/>
            <pc:sldMk cId="2129027068" sldId="415"/>
            <ac:spMk id="8" creationId="{B6CDA21F-E7AF-4C75-8395-33F58D5B0E45}"/>
          </ac:spMkLst>
        </pc:spChg>
        <pc:spChg chg="add mod">
          <ac:chgData name="Piyush Bagla" userId="cf30dbe3-0c9f-4e21-93b8-77a0fa7f4566" providerId="ADAL" clId="{16FEFE15-C427-9D4F-BE57-B5037E7F2487}" dt="2024-03-18T05:54:28.396" v="6031" actId="1076"/>
          <ac:spMkLst>
            <pc:docMk/>
            <pc:sldMk cId="2129027068" sldId="415"/>
            <ac:spMk id="9" creationId="{4687A343-CD89-F7C5-85B6-1938F6FEF7E7}"/>
          </ac:spMkLst>
        </pc:spChg>
        <pc:spChg chg="add mod">
          <ac:chgData name="Piyush Bagla" userId="cf30dbe3-0c9f-4e21-93b8-77a0fa7f4566" providerId="ADAL" clId="{16FEFE15-C427-9D4F-BE57-B5037E7F2487}" dt="2024-03-18T05:54:33.760" v="6033" actId="1076"/>
          <ac:spMkLst>
            <pc:docMk/>
            <pc:sldMk cId="2129027068" sldId="415"/>
            <ac:spMk id="14" creationId="{691A00A2-45B5-5D21-FD5B-E996FDD75941}"/>
          </ac:spMkLst>
        </pc:spChg>
        <pc:spChg chg="del">
          <ac:chgData name="Piyush Bagla" userId="cf30dbe3-0c9f-4e21-93b8-77a0fa7f4566" providerId="ADAL" clId="{16FEFE15-C427-9D4F-BE57-B5037E7F2487}" dt="2024-03-18T05:02:28.846" v="5851" actId="700"/>
          <ac:spMkLst>
            <pc:docMk/>
            <pc:sldMk cId="2129027068" sldId="415"/>
            <ac:spMk id="15" creationId="{D5B0017B-2ECA-49AF-B397-DC140825DF8D}"/>
          </ac:spMkLst>
        </pc:spChg>
        <pc:grpChg chg="del">
          <ac:chgData name="Piyush Bagla" userId="cf30dbe3-0c9f-4e21-93b8-77a0fa7f4566" providerId="ADAL" clId="{16FEFE15-C427-9D4F-BE57-B5037E7F2487}" dt="2024-03-18T05:02:28.846" v="5851" actId="700"/>
          <ac:grpSpMkLst>
            <pc:docMk/>
            <pc:sldMk cId="2129027068" sldId="415"/>
            <ac:grpSpMk id="10" creationId="{AE1C45F0-260A-458C-96ED-C1F6D2151219}"/>
          </ac:grpSpMkLst>
        </pc:grpChg>
        <pc:cxnChg chg="del">
          <ac:chgData name="Piyush Bagla" userId="cf30dbe3-0c9f-4e21-93b8-77a0fa7f4566" providerId="ADAL" clId="{16FEFE15-C427-9D4F-BE57-B5037E7F2487}" dt="2024-03-18T05:02:28.846" v="5851" actId="700"/>
          <ac:cxnSpMkLst>
            <pc:docMk/>
            <pc:sldMk cId="2129027068" sldId="415"/>
            <ac:cxnSpMk id="17" creationId="{6CF1BAF6-AD41-4082-B212-8A1F9A2E8779}"/>
          </ac:cxnSpMkLst>
        </pc:cxnChg>
      </pc:sldChg>
      <pc:sldChg chg="addSp delSp modSp add mod">
        <pc:chgData name="Piyush Bagla" userId="cf30dbe3-0c9f-4e21-93b8-77a0fa7f4566" providerId="ADAL" clId="{16FEFE15-C427-9D4F-BE57-B5037E7F2487}" dt="2024-03-18T16:08:51.775" v="6061" actId="20577"/>
        <pc:sldMkLst>
          <pc:docMk/>
          <pc:sldMk cId="1485093675" sldId="416"/>
        </pc:sldMkLst>
        <pc:spChg chg="mod">
          <ac:chgData name="Piyush Bagla" userId="cf30dbe3-0c9f-4e21-93b8-77a0fa7f4566" providerId="ADAL" clId="{16FEFE15-C427-9D4F-BE57-B5037E7F2487}" dt="2024-03-18T05:35:09.133" v="5910" actId="403"/>
          <ac:spMkLst>
            <pc:docMk/>
            <pc:sldMk cId="1485093675" sldId="416"/>
            <ac:spMk id="2" creationId="{5121670D-E870-0EB4-2569-7934BC7C2673}"/>
          </ac:spMkLst>
        </pc:spChg>
        <pc:spChg chg="add del mod">
          <ac:chgData name="Piyush Bagla" userId="cf30dbe3-0c9f-4e21-93b8-77a0fa7f4566" providerId="ADAL" clId="{16FEFE15-C427-9D4F-BE57-B5037E7F2487}" dt="2024-03-18T05:53:56.608" v="6026"/>
          <ac:spMkLst>
            <pc:docMk/>
            <pc:sldMk cId="1485093675" sldId="416"/>
            <ac:spMk id="3" creationId="{78D8A2CA-110D-32DA-09A4-7B512222BF38}"/>
          </ac:spMkLst>
        </pc:spChg>
        <pc:spChg chg="add mod">
          <ac:chgData name="Piyush Bagla" userId="cf30dbe3-0c9f-4e21-93b8-77a0fa7f4566" providerId="ADAL" clId="{16FEFE15-C427-9D4F-BE57-B5037E7F2487}" dt="2024-03-18T05:53:55.395" v="6024" actId="20577"/>
          <ac:spMkLst>
            <pc:docMk/>
            <pc:sldMk cId="1485093675" sldId="416"/>
            <ac:spMk id="4" creationId="{7E9931AA-1458-B48E-5327-7EEFED9CABF4}"/>
          </ac:spMkLst>
        </pc:spChg>
        <pc:spChg chg="mod">
          <ac:chgData name="Piyush Bagla" userId="cf30dbe3-0c9f-4e21-93b8-77a0fa7f4566" providerId="ADAL" clId="{16FEFE15-C427-9D4F-BE57-B5037E7F2487}" dt="2024-03-18T05:52:47.768" v="5951" actId="207"/>
          <ac:spMkLst>
            <pc:docMk/>
            <pc:sldMk cId="1485093675" sldId="416"/>
            <ac:spMk id="7" creationId="{8CE5A718-58B2-1113-AB43-10ECC327CE92}"/>
          </ac:spMkLst>
        </pc:spChg>
        <pc:spChg chg="mod">
          <ac:chgData name="Piyush Bagla" userId="cf30dbe3-0c9f-4e21-93b8-77a0fa7f4566" providerId="ADAL" clId="{16FEFE15-C427-9D4F-BE57-B5037E7F2487}" dt="2024-03-18T16:08:51.775" v="6061" actId="20577"/>
          <ac:spMkLst>
            <pc:docMk/>
            <pc:sldMk cId="1485093675" sldId="416"/>
            <ac:spMk id="9" creationId="{4687A343-CD89-F7C5-85B6-1938F6FEF7E7}"/>
          </ac:spMkLst>
        </pc:spChg>
      </pc:sldChg>
      <pc:sldChg chg="modSp add del mod">
        <pc:chgData name="Piyush Bagla" userId="cf30dbe3-0c9f-4e21-93b8-77a0fa7f4566" providerId="ADAL" clId="{16FEFE15-C427-9D4F-BE57-B5037E7F2487}" dt="2024-03-18T05:35:33.616" v="5933" actId="2696"/>
        <pc:sldMkLst>
          <pc:docMk/>
          <pc:sldMk cId="1464692545" sldId="417"/>
        </pc:sldMkLst>
        <pc:spChg chg="mod">
          <ac:chgData name="Piyush Bagla" userId="cf30dbe3-0c9f-4e21-93b8-77a0fa7f4566" providerId="ADAL" clId="{16FEFE15-C427-9D4F-BE57-B5037E7F2487}" dt="2024-03-18T05:34:40.473" v="5897" actId="20577"/>
          <ac:spMkLst>
            <pc:docMk/>
            <pc:sldMk cId="1464692545" sldId="417"/>
            <ac:spMk id="2" creationId="{5121670D-E870-0EB4-2569-7934BC7C2673}"/>
          </ac:spMkLst>
        </pc:spChg>
      </pc:sldChg>
      <pc:sldChg chg="addSp delSp modSp add mod">
        <pc:chgData name="Piyush Bagla" userId="cf30dbe3-0c9f-4e21-93b8-77a0fa7f4566" providerId="ADAL" clId="{16FEFE15-C427-9D4F-BE57-B5037E7F2487}" dt="2024-03-18T05:56:08.235" v="6058"/>
        <pc:sldMkLst>
          <pc:docMk/>
          <pc:sldMk cId="1550360162" sldId="418"/>
        </pc:sldMkLst>
        <pc:spChg chg="mod">
          <ac:chgData name="Piyush Bagla" userId="cf30dbe3-0c9f-4e21-93b8-77a0fa7f4566" providerId="ADAL" clId="{16FEFE15-C427-9D4F-BE57-B5037E7F2487}" dt="2024-03-18T05:35:20.155" v="5915" actId="20577"/>
          <ac:spMkLst>
            <pc:docMk/>
            <pc:sldMk cId="1550360162" sldId="418"/>
            <ac:spMk id="2" creationId="{5121670D-E870-0EB4-2569-7934BC7C2673}"/>
          </ac:spMkLst>
        </pc:spChg>
        <pc:spChg chg="add mod">
          <ac:chgData name="Piyush Bagla" userId="cf30dbe3-0c9f-4e21-93b8-77a0fa7f4566" providerId="ADAL" clId="{16FEFE15-C427-9D4F-BE57-B5037E7F2487}" dt="2024-03-18T05:54:11.643" v="6030" actId="1076"/>
          <ac:spMkLst>
            <pc:docMk/>
            <pc:sldMk cId="1550360162" sldId="418"/>
            <ac:spMk id="3" creationId="{682F2AB3-CF32-E742-424D-4719155A8A6F}"/>
          </ac:spMkLst>
        </pc:spChg>
        <pc:spChg chg="add mod">
          <ac:chgData name="Piyush Bagla" userId="cf30dbe3-0c9f-4e21-93b8-77a0fa7f4566" providerId="ADAL" clId="{16FEFE15-C427-9D4F-BE57-B5037E7F2487}" dt="2024-03-18T05:56:08.235" v="6058"/>
          <ac:spMkLst>
            <pc:docMk/>
            <pc:sldMk cId="1550360162" sldId="418"/>
            <ac:spMk id="4" creationId="{D740AAA6-4843-79DB-D9A0-6A858DE78DA1}"/>
          </ac:spMkLst>
        </pc:spChg>
        <pc:spChg chg="mod">
          <ac:chgData name="Piyush Bagla" userId="cf30dbe3-0c9f-4e21-93b8-77a0fa7f4566" providerId="ADAL" clId="{16FEFE15-C427-9D4F-BE57-B5037E7F2487}" dt="2024-03-18T05:35:28.559" v="5932" actId="20577"/>
          <ac:spMkLst>
            <pc:docMk/>
            <pc:sldMk cId="1550360162" sldId="418"/>
            <ac:spMk id="7" creationId="{8CE5A718-58B2-1113-AB43-10ECC327CE92}"/>
          </ac:spMkLst>
        </pc:spChg>
        <pc:spChg chg="del mod">
          <ac:chgData name="Piyush Bagla" userId="cf30dbe3-0c9f-4e21-93b8-77a0fa7f4566" providerId="ADAL" clId="{16FEFE15-C427-9D4F-BE57-B5037E7F2487}" dt="2024-03-18T05:56:07.862" v="6057" actId="478"/>
          <ac:spMkLst>
            <pc:docMk/>
            <pc:sldMk cId="1550360162" sldId="418"/>
            <ac:spMk id="9" creationId="{4687A343-CD89-F7C5-85B6-1938F6FEF7E7}"/>
          </ac:spMkLst>
        </pc:spChg>
      </pc:sldChg>
      <pc:sldChg chg="addSp modSp new mod">
        <pc:chgData name="Piyush Bagla" userId="cf30dbe3-0c9f-4e21-93b8-77a0fa7f4566" providerId="ADAL" clId="{16FEFE15-C427-9D4F-BE57-B5037E7F2487}" dt="2024-03-19T01:09:12.086" v="6098" actId="113"/>
        <pc:sldMkLst>
          <pc:docMk/>
          <pc:sldMk cId="2341024458" sldId="419"/>
        </pc:sldMkLst>
        <pc:spChg chg="add mod">
          <ac:chgData name="Piyush Bagla" userId="cf30dbe3-0c9f-4e21-93b8-77a0fa7f4566" providerId="ADAL" clId="{16FEFE15-C427-9D4F-BE57-B5037E7F2487}" dt="2024-03-19T01:09:12.086" v="6098" actId="113"/>
          <ac:spMkLst>
            <pc:docMk/>
            <pc:sldMk cId="2341024458" sldId="419"/>
            <ac:spMk id="2" creationId="{935012C3-CDC8-3D36-90A7-20DC45DE7923}"/>
          </ac:spMkLst>
        </pc:spChg>
        <pc:spChg chg="add mod">
          <ac:chgData name="Piyush Bagla" userId="cf30dbe3-0c9f-4e21-93b8-77a0fa7f4566" providerId="ADAL" clId="{16FEFE15-C427-9D4F-BE57-B5037E7F2487}" dt="2024-03-19T01:08:09.024" v="6094" actId="1076"/>
          <ac:spMkLst>
            <pc:docMk/>
            <pc:sldMk cId="2341024458" sldId="419"/>
            <ac:spMk id="4" creationId="{053C2448-C398-180D-2CEB-8D5E86F4ECE0}"/>
          </ac:spMkLst>
        </pc:spChg>
        <pc:spChg chg="add mod">
          <ac:chgData name="Piyush Bagla" userId="cf30dbe3-0c9f-4e21-93b8-77a0fa7f4566" providerId="ADAL" clId="{16FEFE15-C427-9D4F-BE57-B5037E7F2487}" dt="2024-03-19T01:07:25.093" v="6081" actId="113"/>
          <ac:spMkLst>
            <pc:docMk/>
            <pc:sldMk cId="2341024458" sldId="419"/>
            <ac:spMk id="5" creationId="{A71EC2FA-216D-22D9-F5F4-5F7947FEC078}"/>
          </ac:spMkLst>
        </pc:spChg>
      </pc:sldChg>
      <pc:sldChg chg="addSp modSp new mod">
        <pc:chgData name="Piyush Bagla" userId="cf30dbe3-0c9f-4e21-93b8-77a0fa7f4566" providerId="ADAL" clId="{16FEFE15-C427-9D4F-BE57-B5037E7F2487}" dt="2024-03-19T01:10:56.518" v="6144" actId="20577"/>
        <pc:sldMkLst>
          <pc:docMk/>
          <pc:sldMk cId="311320060" sldId="420"/>
        </pc:sldMkLst>
        <pc:spChg chg="add mod">
          <ac:chgData name="Piyush Bagla" userId="cf30dbe3-0c9f-4e21-93b8-77a0fa7f4566" providerId="ADAL" clId="{16FEFE15-C427-9D4F-BE57-B5037E7F2487}" dt="2024-03-19T01:10:56.518" v="6144" actId="20577"/>
          <ac:spMkLst>
            <pc:docMk/>
            <pc:sldMk cId="311320060" sldId="420"/>
            <ac:spMk id="3" creationId="{A0B07E18-532A-6CDF-5D50-9FBDFBDBEB53}"/>
          </ac:spMkLst>
        </pc:spChg>
        <pc:spChg chg="add mod">
          <ac:chgData name="Piyush Bagla" userId="cf30dbe3-0c9f-4e21-93b8-77a0fa7f4566" providerId="ADAL" clId="{16FEFE15-C427-9D4F-BE57-B5037E7F2487}" dt="2024-03-19T01:10:18.030" v="6113" actId="208"/>
          <ac:spMkLst>
            <pc:docMk/>
            <pc:sldMk cId="311320060" sldId="420"/>
            <ac:spMk id="5" creationId="{3E8D6C04-AF6F-4DC2-58CB-8E99B1ADAC1F}"/>
          </ac:spMkLst>
        </pc:spChg>
        <pc:spChg chg="add mod">
          <ac:chgData name="Piyush Bagla" userId="cf30dbe3-0c9f-4e21-93b8-77a0fa7f4566" providerId="ADAL" clId="{16FEFE15-C427-9D4F-BE57-B5037E7F2487}" dt="2024-03-19T01:10:20.776" v="6114" actId="208"/>
          <ac:spMkLst>
            <pc:docMk/>
            <pc:sldMk cId="311320060" sldId="420"/>
            <ac:spMk id="7" creationId="{DF7C73B1-0993-9708-2CCC-9723F057B609}"/>
          </ac:spMkLst>
        </pc:spChg>
      </pc:sldChg>
      <pc:sldChg chg="addSp modSp new mod">
        <pc:chgData name="Piyush Bagla" userId="cf30dbe3-0c9f-4e21-93b8-77a0fa7f4566" providerId="ADAL" clId="{16FEFE15-C427-9D4F-BE57-B5037E7F2487}" dt="2024-03-19T01:18:02.097" v="6209" actId="12"/>
        <pc:sldMkLst>
          <pc:docMk/>
          <pc:sldMk cId="2203527810" sldId="421"/>
        </pc:sldMkLst>
        <pc:spChg chg="add mod">
          <ac:chgData name="Piyush Bagla" userId="cf30dbe3-0c9f-4e21-93b8-77a0fa7f4566" providerId="ADAL" clId="{16FEFE15-C427-9D4F-BE57-B5037E7F2487}" dt="2024-03-19T01:11:56.381" v="6152" actId="113"/>
          <ac:spMkLst>
            <pc:docMk/>
            <pc:sldMk cId="2203527810" sldId="421"/>
            <ac:spMk id="3" creationId="{E8F6F2B3-77CC-B419-AFCD-8604A276F34E}"/>
          </ac:spMkLst>
        </pc:spChg>
        <pc:spChg chg="add mod">
          <ac:chgData name="Piyush Bagla" userId="cf30dbe3-0c9f-4e21-93b8-77a0fa7f4566" providerId="ADAL" clId="{16FEFE15-C427-9D4F-BE57-B5037E7F2487}" dt="2024-03-19T01:13:11.288" v="6162" actId="12"/>
          <ac:spMkLst>
            <pc:docMk/>
            <pc:sldMk cId="2203527810" sldId="421"/>
            <ac:spMk id="5" creationId="{494BBABB-24BD-BFC3-F6DC-56A68E6F4194}"/>
          </ac:spMkLst>
        </pc:spChg>
        <pc:spChg chg="add mod">
          <ac:chgData name="Piyush Bagla" userId="cf30dbe3-0c9f-4e21-93b8-77a0fa7f4566" providerId="ADAL" clId="{16FEFE15-C427-9D4F-BE57-B5037E7F2487}" dt="2024-03-19T01:12:49.679" v="6159" actId="14100"/>
          <ac:spMkLst>
            <pc:docMk/>
            <pc:sldMk cId="2203527810" sldId="421"/>
            <ac:spMk id="7" creationId="{067667EB-C1F1-C704-2E27-AB036F508D1D}"/>
          </ac:spMkLst>
        </pc:spChg>
        <pc:spChg chg="add mod">
          <ac:chgData name="Piyush Bagla" userId="cf30dbe3-0c9f-4e21-93b8-77a0fa7f4566" providerId="ADAL" clId="{16FEFE15-C427-9D4F-BE57-B5037E7F2487}" dt="2024-03-19T01:13:20.346" v="6164" actId="1076"/>
          <ac:spMkLst>
            <pc:docMk/>
            <pc:sldMk cId="2203527810" sldId="421"/>
            <ac:spMk id="9" creationId="{B216B3BF-2A5E-549E-058D-87B4F1E342E5}"/>
          </ac:spMkLst>
        </pc:spChg>
        <pc:spChg chg="add mod">
          <ac:chgData name="Piyush Bagla" userId="cf30dbe3-0c9f-4e21-93b8-77a0fa7f4566" providerId="ADAL" clId="{16FEFE15-C427-9D4F-BE57-B5037E7F2487}" dt="2024-03-19T01:13:15.432" v="6163" actId="12"/>
          <ac:spMkLst>
            <pc:docMk/>
            <pc:sldMk cId="2203527810" sldId="421"/>
            <ac:spMk id="11" creationId="{A9D42DE9-10FD-89AD-0EC0-C371D657D94E}"/>
          </ac:spMkLst>
        </pc:spChg>
        <pc:spChg chg="add mod">
          <ac:chgData name="Piyush Bagla" userId="cf30dbe3-0c9f-4e21-93b8-77a0fa7f4566" providerId="ADAL" clId="{16FEFE15-C427-9D4F-BE57-B5037E7F2487}" dt="2024-03-19T01:13:33.914" v="6167" actId="12"/>
          <ac:spMkLst>
            <pc:docMk/>
            <pc:sldMk cId="2203527810" sldId="421"/>
            <ac:spMk id="13" creationId="{F03D5E36-704B-9F15-A794-2B0B69B80425}"/>
          </ac:spMkLst>
        </pc:spChg>
        <pc:spChg chg="add mod">
          <ac:chgData name="Piyush Bagla" userId="cf30dbe3-0c9f-4e21-93b8-77a0fa7f4566" providerId="ADAL" clId="{16FEFE15-C427-9D4F-BE57-B5037E7F2487}" dt="2024-03-19T01:13:49.411" v="6171" actId="1076"/>
          <ac:spMkLst>
            <pc:docMk/>
            <pc:sldMk cId="2203527810" sldId="421"/>
            <ac:spMk id="15" creationId="{9BA9CA04-717A-B2DC-D899-811D2C176F81}"/>
          </ac:spMkLst>
        </pc:spChg>
        <pc:spChg chg="add mod">
          <ac:chgData name="Piyush Bagla" userId="cf30dbe3-0c9f-4e21-93b8-77a0fa7f4566" providerId="ADAL" clId="{16FEFE15-C427-9D4F-BE57-B5037E7F2487}" dt="2024-03-19T01:14:01.263" v="6174" actId="12"/>
          <ac:spMkLst>
            <pc:docMk/>
            <pc:sldMk cId="2203527810" sldId="421"/>
            <ac:spMk id="17" creationId="{371EA551-7D24-A1A7-939C-AED4D6A345AB}"/>
          </ac:spMkLst>
        </pc:spChg>
        <pc:spChg chg="add mod">
          <ac:chgData name="Piyush Bagla" userId="cf30dbe3-0c9f-4e21-93b8-77a0fa7f4566" providerId="ADAL" clId="{16FEFE15-C427-9D4F-BE57-B5037E7F2487}" dt="2024-03-19T01:14:13.314" v="6177" actId="12"/>
          <ac:spMkLst>
            <pc:docMk/>
            <pc:sldMk cId="2203527810" sldId="421"/>
            <ac:spMk id="19" creationId="{EF4E7ADD-DE42-0343-18AB-4F44F668B6F5}"/>
          </ac:spMkLst>
        </pc:spChg>
        <pc:spChg chg="add mod">
          <ac:chgData name="Piyush Bagla" userId="cf30dbe3-0c9f-4e21-93b8-77a0fa7f4566" providerId="ADAL" clId="{16FEFE15-C427-9D4F-BE57-B5037E7F2487}" dt="2024-03-19T01:18:02.097" v="6209" actId="12"/>
          <ac:spMkLst>
            <pc:docMk/>
            <pc:sldMk cId="2203527810" sldId="421"/>
            <ac:spMk id="20" creationId="{93BF3369-69ED-DFE6-3F2D-2BE6891686F7}"/>
          </ac:spMkLst>
        </pc:spChg>
      </pc:sldChg>
      <pc:sldChg chg="addSp delSp modSp add mod">
        <pc:chgData name="Piyush Bagla" userId="cf30dbe3-0c9f-4e21-93b8-77a0fa7f4566" providerId="ADAL" clId="{16FEFE15-C427-9D4F-BE57-B5037E7F2487}" dt="2024-03-19T01:16:59.353" v="6201" actId="1076"/>
        <pc:sldMkLst>
          <pc:docMk/>
          <pc:sldMk cId="2863747933" sldId="422"/>
        </pc:sldMkLst>
        <pc:spChg chg="add mod">
          <ac:chgData name="Piyush Bagla" userId="cf30dbe3-0c9f-4e21-93b8-77a0fa7f4566" providerId="ADAL" clId="{16FEFE15-C427-9D4F-BE57-B5037E7F2487}" dt="2024-03-19T01:15:45.664" v="6188" actId="113"/>
          <ac:spMkLst>
            <pc:docMk/>
            <pc:sldMk cId="2863747933" sldId="422"/>
            <ac:spMk id="4" creationId="{621747FE-612D-7CC9-1584-28CC300CCD0E}"/>
          </ac:spMkLst>
        </pc:spChg>
        <pc:spChg chg="del">
          <ac:chgData name="Piyush Bagla" userId="cf30dbe3-0c9f-4e21-93b8-77a0fa7f4566" providerId="ADAL" clId="{16FEFE15-C427-9D4F-BE57-B5037E7F2487}" dt="2024-03-19T01:14:39.022" v="6179" actId="478"/>
          <ac:spMkLst>
            <pc:docMk/>
            <pc:sldMk cId="2863747933" sldId="422"/>
            <ac:spMk id="5" creationId="{494BBABB-24BD-BFC3-F6DC-56A68E6F4194}"/>
          </ac:spMkLst>
        </pc:spChg>
        <pc:spChg chg="del">
          <ac:chgData name="Piyush Bagla" userId="cf30dbe3-0c9f-4e21-93b8-77a0fa7f4566" providerId="ADAL" clId="{16FEFE15-C427-9D4F-BE57-B5037E7F2487}" dt="2024-03-19T01:14:41.910" v="6180" actId="478"/>
          <ac:spMkLst>
            <pc:docMk/>
            <pc:sldMk cId="2863747933" sldId="422"/>
            <ac:spMk id="7" creationId="{067667EB-C1F1-C704-2E27-AB036F508D1D}"/>
          </ac:spMkLst>
        </pc:spChg>
        <pc:spChg chg="add del mod">
          <ac:chgData name="Piyush Bagla" userId="cf30dbe3-0c9f-4e21-93b8-77a0fa7f4566" providerId="ADAL" clId="{16FEFE15-C427-9D4F-BE57-B5037E7F2487}" dt="2024-03-19T01:15:24.814" v="6184" actId="478"/>
          <ac:spMkLst>
            <pc:docMk/>
            <pc:sldMk cId="2863747933" sldId="422"/>
            <ac:spMk id="8" creationId="{878AB842-BE2A-49B1-AFFB-6B18C95640D4}"/>
          </ac:spMkLst>
        </pc:spChg>
        <pc:spChg chg="del">
          <ac:chgData name="Piyush Bagla" userId="cf30dbe3-0c9f-4e21-93b8-77a0fa7f4566" providerId="ADAL" clId="{16FEFE15-C427-9D4F-BE57-B5037E7F2487}" dt="2024-03-19T01:14:39.022" v="6179" actId="478"/>
          <ac:spMkLst>
            <pc:docMk/>
            <pc:sldMk cId="2863747933" sldId="422"/>
            <ac:spMk id="9" creationId="{B216B3BF-2A5E-549E-058D-87B4F1E342E5}"/>
          </ac:spMkLst>
        </pc:spChg>
        <pc:spChg chg="del">
          <ac:chgData name="Piyush Bagla" userId="cf30dbe3-0c9f-4e21-93b8-77a0fa7f4566" providerId="ADAL" clId="{16FEFE15-C427-9D4F-BE57-B5037E7F2487}" dt="2024-03-19T01:14:39.022" v="6179" actId="478"/>
          <ac:spMkLst>
            <pc:docMk/>
            <pc:sldMk cId="2863747933" sldId="422"/>
            <ac:spMk id="11" creationId="{A9D42DE9-10FD-89AD-0EC0-C371D657D94E}"/>
          </ac:spMkLst>
        </pc:spChg>
        <pc:spChg chg="add mod">
          <ac:chgData name="Piyush Bagla" userId="cf30dbe3-0c9f-4e21-93b8-77a0fa7f4566" providerId="ADAL" clId="{16FEFE15-C427-9D4F-BE57-B5037E7F2487}" dt="2024-03-19T01:16:21.266" v="6193" actId="20577"/>
          <ac:spMkLst>
            <pc:docMk/>
            <pc:sldMk cId="2863747933" sldId="422"/>
            <ac:spMk id="12" creationId="{B1C6B9C0-27A4-B149-43A0-E638EEEA6FF0}"/>
          </ac:spMkLst>
        </pc:spChg>
        <pc:spChg chg="del">
          <ac:chgData name="Piyush Bagla" userId="cf30dbe3-0c9f-4e21-93b8-77a0fa7f4566" providerId="ADAL" clId="{16FEFE15-C427-9D4F-BE57-B5037E7F2487}" dt="2024-03-19T01:14:39.022" v="6179" actId="478"/>
          <ac:spMkLst>
            <pc:docMk/>
            <pc:sldMk cId="2863747933" sldId="422"/>
            <ac:spMk id="13" creationId="{F03D5E36-704B-9F15-A794-2B0B69B80425}"/>
          </ac:spMkLst>
        </pc:spChg>
        <pc:spChg chg="del">
          <ac:chgData name="Piyush Bagla" userId="cf30dbe3-0c9f-4e21-93b8-77a0fa7f4566" providerId="ADAL" clId="{16FEFE15-C427-9D4F-BE57-B5037E7F2487}" dt="2024-03-19T01:14:39.022" v="6179" actId="478"/>
          <ac:spMkLst>
            <pc:docMk/>
            <pc:sldMk cId="2863747933" sldId="422"/>
            <ac:spMk id="15" creationId="{9BA9CA04-717A-B2DC-D899-811D2C176F81}"/>
          </ac:spMkLst>
        </pc:spChg>
        <pc:spChg chg="add mod">
          <ac:chgData name="Piyush Bagla" userId="cf30dbe3-0c9f-4e21-93b8-77a0fa7f4566" providerId="ADAL" clId="{16FEFE15-C427-9D4F-BE57-B5037E7F2487}" dt="2024-03-19T01:16:30.639" v="6195" actId="1076"/>
          <ac:spMkLst>
            <pc:docMk/>
            <pc:sldMk cId="2863747933" sldId="422"/>
            <ac:spMk id="16" creationId="{570AB83D-C3C0-8080-8174-4F8A4C17CC79}"/>
          </ac:spMkLst>
        </pc:spChg>
        <pc:spChg chg="del">
          <ac:chgData name="Piyush Bagla" userId="cf30dbe3-0c9f-4e21-93b8-77a0fa7f4566" providerId="ADAL" clId="{16FEFE15-C427-9D4F-BE57-B5037E7F2487}" dt="2024-03-19T01:14:39.022" v="6179" actId="478"/>
          <ac:spMkLst>
            <pc:docMk/>
            <pc:sldMk cId="2863747933" sldId="422"/>
            <ac:spMk id="17" creationId="{371EA551-7D24-A1A7-939C-AED4D6A345AB}"/>
          </ac:spMkLst>
        </pc:spChg>
        <pc:spChg chg="del">
          <ac:chgData name="Piyush Bagla" userId="cf30dbe3-0c9f-4e21-93b8-77a0fa7f4566" providerId="ADAL" clId="{16FEFE15-C427-9D4F-BE57-B5037E7F2487}" dt="2024-03-19T01:14:39.022" v="6179" actId="478"/>
          <ac:spMkLst>
            <pc:docMk/>
            <pc:sldMk cId="2863747933" sldId="422"/>
            <ac:spMk id="19" creationId="{EF4E7ADD-DE42-0343-18AB-4F44F668B6F5}"/>
          </ac:spMkLst>
        </pc:spChg>
        <pc:spChg chg="add mod">
          <ac:chgData name="Piyush Bagla" userId="cf30dbe3-0c9f-4e21-93b8-77a0fa7f4566" providerId="ADAL" clId="{16FEFE15-C427-9D4F-BE57-B5037E7F2487}" dt="2024-03-19T01:16:48.989" v="6199" actId="207"/>
          <ac:spMkLst>
            <pc:docMk/>
            <pc:sldMk cId="2863747933" sldId="422"/>
            <ac:spMk id="20" creationId="{DDB94B99-82B6-37AF-AC49-77B290350C2C}"/>
          </ac:spMkLst>
        </pc:spChg>
        <pc:spChg chg="add mod">
          <ac:chgData name="Piyush Bagla" userId="cf30dbe3-0c9f-4e21-93b8-77a0fa7f4566" providerId="ADAL" clId="{16FEFE15-C427-9D4F-BE57-B5037E7F2487}" dt="2024-03-19T01:16:59.353" v="6201" actId="1076"/>
          <ac:spMkLst>
            <pc:docMk/>
            <pc:sldMk cId="2863747933" sldId="422"/>
            <ac:spMk id="22" creationId="{48243A79-A79D-5A3C-83BF-DE61FE78C354}"/>
          </ac:spMkLst>
        </pc:spChg>
        <pc:graphicFrameChg chg="add del mod">
          <ac:chgData name="Piyush Bagla" userId="cf30dbe3-0c9f-4e21-93b8-77a0fa7f4566" providerId="ADAL" clId="{16FEFE15-C427-9D4F-BE57-B5037E7F2487}" dt="2024-03-19T01:15:24.814" v="6184" actId="478"/>
          <ac:graphicFrameMkLst>
            <pc:docMk/>
            <pc:sldMk cId="2863747933" sldId="422"/>
            <ac:graphicFrameMk id="6" creationId="{3CA1D122-6961-8C1F-0D35-D751CC0A13B0}"/>
          </ac:graphicFrameMkLst>
        </pc:graphicFrameChg>
      </pc:sldChg>
      <pc:sldChg chg="addSp delSp modSp add mod">
        <pc:chgData name="Piyush Bagla" userId="cf30dbe3-0c9f-4e21-93b8-77a0fa7f4566" providerId="ADAL" clId="{16FEFE15-C427-9D4F-BE57-B5037E7F2487}" dt="2024-03-19T01:21:43.455" v="6246" actId="12"/>
        <pc:sldMkLst>
          <pc:docMk/>
          <pc:sldMk cId="2226686990" sldId="423"/>
        </pc:sldMkLst>
        <pc:spChg chg="del">
          <ac:chgData name="Piyush Bagla" userId="cf30dbe3-0c9f-4e21-93b8-77a0fa7f4566" providerId="ADAL" clId="{16FEFE15-C427-9D4F-BE57-B5037E7F2487}" dt="2024-03-19T01:18:12.708" v="6210" actId="478"/>
          <ac:spMkLst>
            <pc:docMk/>
            <pc:sldMk cId="2226686990" sldId="423"/>
            <ac:spMk id="3" creationId="{E8F6F2B3-77CC-B419-AFCD-8604A276F34E}"/>
          </ac:spMkLst>
        </pc:spChg>
        <pc:spChg chg="del">
          <ac:chgData name="Piyush Bagla" userId="cf30dbe3-0c9f-4e21-93b8-77a0fa7f4566" providerId="ADAL" clId="{16FEFE15-C427-9D4F-BE57-B5037E7F2487}" dt="2024-03-19T01:17:17.319" v="6203" actId="478"/>
          <ac:spMkLst>
            <pc:docMk/>
            <pc:sldMk cId="2226686990" sldId="423"/>
            <ac:spMk id="4" creationId="{621747FE-612D-7CC9-1584-28CC300CCD0E}"/>
          </ac:spMkLst>
        </pc:spChg>
        <pc:spChg chg="add del mod">
          <ac:chgData name="Piyush Bagla" userId="cf30dbe3-0c9f-4e21-93b8-77a0fa7f4566" providerId="ADAL" clId="{16FEFE15-C427-9D4F-BE57-B5037E7F2487}" dt="2024-03-19T01:18:15.345" v="6211" actId="478"/>
          <ac:spMkLst>
            <pc:docMk/>
            <pc:sldMk cId="2226686990" sldId="423"/>
            <ac:spMk id="5" creationId="{F82E0CBD-F2C6-5632-0930-DE38F348EE19}"/>
          </ac:spMkLst>
        </pc:spChg>
        <pc:spChg chg="add mod">
          <ac:chgData name="Piyush Bagla" userId="cf30dbe3-0c9f-4e21-93b8-77a0fa7f4566" providerId="ADAL" clId="{16FEFE15-C427-9D4F-BE57-B5037E7F2487}" dt="2024-03-19T01:21:43.455" v="6246" actId="12"/>
          <ac:spMkLst>
            <pc:docMk/>
            <pc:sldMk cId="2226686990" sldId="423"/>
            <ac:spMk id="7" creationId="{FDA432DA-9E8F-CC43-8815-D2F2E01F9E5A}"/>
          </ac:spMkLst>
        </pc:spChg>
        <pc:spChg chg="add mod">
          <ac:chgData name="Piyush Bagla" userId="cf30dbe3-0c9f-4e21-93b8-77a0fa7f4566" providerId="ADAL" clId="{16FEFE15-C427-9D4F-BE57-B5037E7F2487}" dt="2024-03-19T01:20:44.469" v="6228" actId="12"/>
          <ac:spMkLst>
            <pc:docMk/>
            <pc:sldMk cId="2226686990" sldId="423"/>
            <ac:spMk id="9" creationId="{0780A161-8124-526C-C5B5-91FDD03658C6}"/>
          </ac:spMkLst>
        </pc:spChg>
        <pc:spChg chg="add mod">
          <ac:chgData name="Piyush Bagla" userId="cf30dbe3-0c9f-4e21-93b8-77a0fa7f4566" providerId="ADAL" clId="{16FEFE15-C427-9D4F-BE57-B5037E7F2487}" dt="2024-03-19T01:20:48.268" v="6229" actId="12"/>
          <ac:spMkLst>
            <pc:docMk/>
            <pc:sldMk cId="2226686990" sldId="423"/>
            <ac:spMk id="11" creationId="{5460325B-23FD-F6AC-26E8-B5AE5E1243A7}"/>
          </ac:spMkLst>
        </pc:spChg>
        <pc:spChg chg="del">
          <ac:chgData name="Piyush Bagla" userId="cf30dbe3-0c9f-4e21-93b8-77a0fa7f4566" providerId="ADAL" clId="{16FEFE15-C427-9D4F-BE57-B5037E7F2487}" dt="2024-03-19T01:17:17.319" v="6203" actId="478"/>
          <ac:spMkLst>
            <pc:docMk/>
            <pc:sldMk cId="2226686990" sldId="423"/>
            <ac:spMk id="12" creationId="{B1C6B9C0-27A4-B149-43A0-E638EEEA6FF0}"/>
          </ac:spMkLst>
        </pc:spChg>
        <pc:spChg chg="add mod">
          <ac:chgData name="Piyush Bagla" userId="cf30dbe3-0c9f-4e21-93b8-77a0fa7f4566" providerId="ADAL" clId="{16FEFE15-C427-9D4F-BE57-B5037E7F2487}" dt="2024-03-19T01:21:39" v="6245" actId="403"/>
          <ac:spMkLst>
            <pc:docMk/>
            <pc:sldMk cId="2226686990" sldId="423"/>
            <ac:spMk id="14" creationId="{C4818596-E8F9-4E1F-3383-AAB9D1F88F6D}"/>
          </ac:spMkLst>
        </pc:spChg>
        <pc:spChg chg="del">
          <ac:chgData name="Piyush Bagla" userId="cf30dbe3-0c9f-4e21-93b8-77a0fa7f4566" providerId="ADAL" clId="{16FEFE15-C427-9D4F-BE57-B5037E7F2487}" dt="2024-03-19T01:17:17.319" v="6203" actId="478"/>
          <ac:spMkLst>
            <pc:docMk/>
            <pc:sldMk cId="2226686990" sldId="423"/>
            <ac:spMk id="16" creationId="{570AB83D-C3C0-8080-8174-4F8A4C17CC79}"/>
          </ac:spMkLst>
        </pc:spChg>
        <pc:spChg chg="del">
          <ac:chgData name="Piyush Bagla" userId="cf30dbe3-0c9f-4e21-93b8-77a0fa7f4566" providerId="ADAL" clId="{16FEFE15-C427-9D4F-BE57-B5037E7F2487}" dt="2024-03-19T01:17:17.319" v="6203" actId="478"/>
          <ac:spMkLst>
            <pc:docMk/>
            <pc:sldMk cId="2226686990" sldId="423"/>
            <ac:spMk id="20" creationId="{DDB94B99-82B6-37AF-AC49-77B290350C2C}"/>
          </ac:spMkLst>
        </pc:spChg>
        <pc:spChg chg="del">
          <ac:chgData name="Piyush Bagla" userId="cf30dbe3-0c9f-4e21-93b8-77a0fa7f4566" providerId="ADAL" clId="{16FEFE15-C427-9D4F-BE57-B5037E7F2487}" dt="2024-03-19T01:17:17.319" v="6203" actId="478"/>
          <ac:spMkLst>
            <pc:docMk/>
            <pc:sldMk cId="2226686990" sldId="423"/>
            <ac:spMk id="22" creationId="{48243A79-A79D-5A3C-83BF-DE61FE78C354}"/>
          </ac:spMkLst>
        </pc:spChg>
      </pc:sldChg>
      <pc:sldChg chg="addSp modSp new mod">
        <pc:chgData name="Piyush Bagla" userId="cf30dbe3-0c9f-4e21-93b8-77a0fa7f4566" providerId="ADAL" clId="{16FEFE15-C427-9D4F-BE57-B5037E7F2487}" dt="2024-03-19T01:25:15.397" v="6302" actId="1076"/>
        <pc:sldMkLst>
          <pc:docMk/>
          <pc:sldMk cId="1835595424" sldId="424"/>
        </pc:sldMkLst>
        <pc:spChg chg="add mod">
          <ac:chgData name="Piyush Bagla" userId="cf30dbe3-0c9f-4e21-93b8-77a0fa7f4566" providerId="ADAL" clId="{16FEFE15-C427-9D4F-BE57-B5037E7F2487}" dt="2024-03-19T01:25:04.896" v="6298" actId="1076"/>
          <ac:spMkLst>
            <pc:docMk/>
            <pc:sldMk cId="1835595424" sldId="424"/>
            <ac:spMk id="3" creationId="{E5E4F78F-1B0E-CABD-981A-72C81C3721CE}"/>
          </ac:spMkLst>
        </pc:spChg>
        <pc:spChg chg="add mod">
          <ac:chgData name="Piyush Bagla" userId="cf30dbe3-0c9f-4e21-93b8-77a0fa7f4566" providerId="ADAL" clId="{16FEFE15-C427-9D4F-BE57-B5037E7F2487}" dt="2024-03-19T01:25:06.945" v="6299" actId="1076"/>
          <ac:spMkLst>
            <pc:docMk/>
            <pc:sldMk cId="1835595424" sldId="424"/>
            <ac:spMk id="5" creationId="{A37ECF27-B45E-6A22-C6CF-B6CB262F7133}"/>
          </ac:spMkLst>
        </pc:spChg>
        <pc:spChg chg="add mod">
          <ac:chgData name="Piyush Bagla" userId="cf30dbe3-0c9f-4e21-93b8-77a0fa7f4566" providerId="ADAL" clId="{16FEFE15-C427-9D4F-BE57-B5037E7F2487}" dt="2024-03-19T01:25:09.735" v="6300" actId="1076"/>
          <ac:spMkLst>
            <pc:docMk/>
            <pc:sldMk cId="1835595424" sldId="424"/>
            <ac:spMk id="6" creationId="{C61918F2-F88C-6ABB-C45D-2563C947641C}"/>
          </ac:spMkLst>
        </pc:spChg>
        <pc:spChg chg="add mod">
          <ac:chgData name="Piyush Bagla" userId="cf30dbe3-0c9f-4e21-93b8-77a0fa7f4566" providerId="ADAL" clId="{16FEFE15-C427-9D4F-BE57-B5037E7F2487}" dt="2024-03-19T01:25:12.411" v="6301" actId="1076"/>
          <ac:spMkLst>
            <pc:docMk/>
            <pc:sldMk cId="1835595424" sldId="424"/>
            <ac:spMk id="8" creationId="{DA385AB5-CD3C-3CC5-9A54-98B8A95E33EE}"/>
          </ac:spMkLst>
        </pc:spChg>
        <pc:spChg chg="add mod">
          <ac:chgData name="Piyush Bagla" userId="cf30dbe3-0c9f-4e21-93b8-77a0fa7f4566" providerId="ADAL" clId="{16FEFE15-C427-9D4F-BE57-B5037E7F2487}" dt="2024-03-19T01:25:15.397" v="6302" actId="1076"/>
          <ac:spMkLst>
            <pc:docMk/>
            <pc:sldMk cId="1835595424" sldId="424"/>
            <ac:spMk id="9" creationId="{A71AC69D-CD43-5688-F2D0-FE6EE98BEA61}"/>
          </ac:spMkLst>
        </pc:spChg>
      </pc:sldChg>
      <pc:sldChg chg="addSp modSp new mod">
        <pc:chgData name="Piyush Bagla" userId="cf30dbe3-0c9f-4e21-93b8-77a0fa7f4566" providerId="ADAL" clId="{16FEFE15-C427-9D4F-BE57-B5037E7F2487}" dt="2024-03-19T01:26:26.647" v="6325" actId="208"/>
        <pc:sldMkLst>
          <pc:docMk/>
          <pc:sldMk cId="3488555221" sldId="425"/>
        </pc:sldMkLst>
        <pc:spChg chg="add mod">
          <ac:chgData name="Piyush Bagla" userId="cf30dbe3-0c9f-4e21-93b8-77a0fa7f4566" providerId="ADAL" clId="{16FEFE15-C427-9D4F-BE57-B5037E7F2487}" dt="2024-03-19T01:26:03.316" v="6322" actId="14100"/>
          <ac:spMkLst>
            <pc:docMk/>
            <pc:sldMk cId="3488555221" sldId="425"/>
            <ac:spMk id="3" creationId="{FEB42A1C-0507-F26D-A3E3-6EABF8DB16A2}"/>
          </ac:spMkLst>
        </pc:spChg>
        <pc:spChg chg="add mod">
          <ac:chgData name="Piyush Bagla" userId="cf30dbe3-0c9f-4e21-93b8-77a0fa7f4566" providerId="ADAL" clId="{16FEFE15-C427-9D4F-BE57-B5037E7F2487}" dt="2024-03-19T01:25:58.582" v="6320" actId="1076"/>
          <ac:spMkLst>
            <pc:docMk/>
            <pc:sldMk cId="3488555221" sldId="425"/>
            <ac:spMk id="4" creationId="{F87D41C8-49E0-CEEA-6159-F9AD5A670C23}"/>
          </ac:spMkLst>
        </pc:spChg>
        <pc:spChg chg="add mod">
          <ac:chgData name="Piyush Bagla" userId="cf30dbe3-0c9f-4e21-93b8-77a0fa7f4566" providerId="ADAL" clId="{16FEFE15-C427-9D4F-BE57-B5037E7F2487}" dt="2024-03-19T01:26:26.647" v="6325" actId="208"/>
          <ac:spMkLst>
            <pc:docMk/>
            <pc:sldMk cId="3488555221" sldId="425"/>
            <ac:spMk id="6" creationId="{6FFB61F8-63BD-1510-0D50-C03273F924E2}"/>
          </ac:spMkLst>
        </pc:spChg>
      </pc:sldChg>
      <pc:sldChg chg="addSp modSp new mod">
        <pc:chgData name="Piyush Bagla" userId="cf30dbe3-0c9f-4e21-93b8-77a0fa7f4566" providerId="ADAL" clId="{16FEFE15-C427-9D4F-BE57-B5037E7F2487}" dt="2024-03-19T01:28:47.368" v="6340" actId="14100"/>
        <pc:sldMkLst>
          <pc:docMk/>
          <pc:sldMk cId="2977158910" sldId="426"/>
        </pc:sldMkLst>
        <pc:spChg chg="add mod">
          <ac:chgData name="Piyush Bagla" userId="cf30dbe3-0c9f-4e21-93b8-77a0fa7f4566" providerId="ADAL" clId="{16FEFE15-C427-9D4F-BE57-B5037E7F2487}" dt="2024-03-19T01:28:47.368" v="6340" actId="14100"/>
          <ac:spMkLst>
            <pc:docMk/>
            <pc:sldMk cId="2977158910" sldId="426"/>
            <ac:spMk id="3" creationId="{D1E49874-57C5-6C87-FD30-9B64625697C4}"/>
          </ac:spMkLst>
        </pc:spChg>
        <pc:spChg chg="add mod">
          <ac:chgData name="Piyush Bagla" userId="cf30dbe3-0c9f-4e21-93b8-77a0fa7f4566" providerId="ADAL" clId="{16FEFE15-C427-9D4F-BE57-B5037E7F2487}" dt="2024-03-19T01:28:23.211" v="6337" actId="14100"/>
          <ac:spMkLst>
            <pc:docMk/>
            <pc:sldMk cId="2977158910" sldId="426"/>
            <ac:spMk id="5" creationId="{87AA02A3-9821-A481-F16D-84427F882CCF}"/>
          </ac:spMkLst>
        </pc:spChg>
      </pc:sldChg>
    </pc:docChg>
  </pc:docChgLst>
</pc:chgInfo>
</file>

<file path=ppt/diagrams/_rels/data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33551-F3AE-4E5F-9C79-108DE999FE8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050C102-484D-4F3C-B4A4-ED0C4885E87E}">
      <dgm:prSet/>
      <dgm:spPr/>
      <dgm:t>
        <a:bodyPr/>
        <a:lstStyle/>
        <a:p>
          <a:pPr>
            <a:defRPr b="1"/>
          </a:pPr>
          <a:r>
            <a:rPr lang="en-US" dirty="0"/>
            <a:t>Internet </a:t>
          </a:r>
        </a:p>
      </dgm:t>
    </dgm:pt>
    <dgm:pt modelId="{54550723-C931-46FA-A36A-23E1B1D9B5A5}" type="parTrans" cxnId="{0B263B49-B2BD-4DD4-BD78-3E5D2EBCF594}">
      <dgm:prSet/>
      <dgm:spPr/>
      <dgm:t>
        <a:bodyPr/>
        <a:lstStyle/>
        <a:p>
          <a:endParaRPr lang="en-US" sz="2800"/>
        </a:p>
      </dgm:t>
    </dgm:pt>
    <dgm:pt modelId="{4387A6AB-24A9-45CF-8666-361D2B80F0E9}" type="sibTrans" cxnId="{0B263B49-B2BD-4DD4-BD78-3E5D2EBCF594}">
      <dgm:prSet/>
      <dgm:spPr/>
      <dgm:t>
        <a:bodyPr/>
        <a:lstStyle/>
        <a:p>
          <a:endParaRPr lang="en-US"/>
        </a:p>
      </dgm:t>
    </dgm:pt>
    <dgm:pt modelId="{E74CB3EC-001A-405A-B0A4-186F676B38DE}">
      <dgm:prSet/>
      <dgm:spPr/>
      <dgm:t>
        <a:bodyPr/>
        <a:lstStyle/>
        <a:p>
          <a:r>
            <a:rPr lang="en-US"/>
            <a:t>ARPANET</a:t>
          </a:r>
        </a:p>
      </dgm:t>
    </dgm:pt>
    <dgm:pt modelId="{C3AE82AE-5EF2-487E-98A0-484B024CC77D}" type="parTrans" cxnId="{841C2751-CF55-46D3-9BA1-2C98E9BAFC93}">
      <dgm:prSet/>
      <dgm:spPr/>
      <dgm:t>
        <a:bodyPr/>
        <a:lstStyle/>
        <a:p>
          <a:endParaRPr lang="en-US" sz="2800"/>
        </a:p>
      </dgm:t>
    </dgm:pt>
    <dgm:pt modelId="{23B35E6E-66FB-49EF-B813-370EA919DB2A}" type="sibTrans" cxnId="{841C2751-CF55-46D3-9BA1-2C98E9BAFC93}">
      <dgm:prSet/>
      <dgm:spPr/>
      <dgm:t>
        <a:bodyPr/>
        <a:lstStyle/>
        <a:p>
          <a:endParaRPr lang="en-US"/>
        </a:p>
      </dgm:t>
    </dgm:pt>
    <dgm:pt modelId="{A6EB247B-37CC-406B-9EB0-C8FEDF17D377}">
      <dgm:prSet/>
      <dgm:spPr/>
      <dgm:t>
        <a:bodyPr/>
        <a:lstStyle/>
        <a:p>
          <a:pPr>
            <a:defRPr b="1"/>
          </a:pPr>
          <a:r>
            <a:rPr lang="en-US" dirty="0"/>
            <a:t>Hypertext</a:t>
          </a:r>
        </a:p>
      </dgm:t>
    </dgm:pt>
    <dgm:pt modelId="{28C65351-9572-4F9F-90C1-DECA47E38355}" type="parTrans" cxnId="{622F728C-97D4-477F-9480-D64C27A512D1}">
      <dgm:prSet/>
      <dgm:spPr/>
      <dgm:t>
        <a:bodyPr/>
        <a:lstStyle/>
        <a:p>
          <a:endParaRPr lang="en-US" sz="2800"/>
        </a:p>
      </dgm:t>
    </dgm:pt>
    <dgm:pt modelId="{7734C32B-A69B-4DB9-9234-CB75D9353E1C}" type="sibTrans" cxnId="{622F728C-97D4-477F-9480-D64C27A512D1}">
      <dgm:prSet/>
      <dgm:spPr/>
      <dgm:t>
        <a:bodyPr/>
        <a:lstStyle/>
        <a:p>
          <a:endParaRPr lang="en-US"/>
        </a:p>
      </dgm:t>
    </dgm:pt>
    <dgm:pt modelId="{0A7AA78C-B6CF-4EA5-ACEC-7641E9F84A60}">
      <dgm:prSet/>
      <dgm:spPr/>
      <dgm:t>
        <a:bodyPr/>
        <a:lstStyle/>
        <a:p>
          <a:pPr>
            <a:defRPr b="1"/>
          </a:pPr>
          <a:r>
            <a:rPr lang="en-US" dirty="0"/>
            <a:t>SGML</a:t>
          </a:r>
        </a:p>
      </dgm:t>
    </dgm:pt>
    <dgm:pt modelId="{40407E17-B0A3-4F43-A3CB-C2064B44287D}" type="parTrans" cxnId="{28957B1C-D56D-4817-93A7-6F7E35F9472B}">
      <dgm:prSet/>
      <dgm:spPr/>
      <dgm:t>
        <a:bodyPr/>
        <a:lstStyle/>
        <a:p>
          <a:endParaRPr lang="en-US" sz="2800"/>
        </a:p>
      </dgm:t>
    </dgm:pt>
    <dgm:pt modelId="{8B9599F3-A8CE-4451-B4A8-AD810496CA08}" type="sibTrans" cxnId="{28957B1C-D56D-4817-93A7-6F7E35F9472B}">
      <dgm:prSet/>
      <dgm:spPr/>
      <dgm:t>
        <a:bodyPr/>
        <a:lstStyle/>
        <a:p>
          <a:endParaRPr lang="en-US"/>
        </a:p>
      </dgm:t>
    </dgm:pt>
    <dgm:pt modelId="{785D93DF-F30F-4C2E-B216-97FB1C6E9351}">
      <dgm:prSet/>
      <dgm:spPr/>
      <dgm:t>
        <a:bodyPr/>
        <a:lstStyle/>
        <a:p>
          <a:pPr>
            <a:defRPr b="1"/>
          </a:pPr>
          <a:r>
            <a:rPr lang="en-US"/>
            <a:t>HTML</a:t>
          </a:r>
        </a:p>
      </dgm:t>
    </dgm:pt>
    <dgm:pt modelId="{F7E5B2D8-0462-4D6C-9E41-45F23F25BC13}" type="parTrans" cxnId="{15AE2999-0D02-42CE-8D6D-D86E265BA488}">
      <dgm:prSet/>
      <dgm:spPr/>
      <dgm:t>
        <a:bodyPr/>
        <a:lstStyle/>
        <a:p>
          <a:endParaRPr lang="en-US" sz="2800"/>
        </a:p>
      </dgm:t>
    </dgm:pt>
    <dgm:pt modelId="{F4D9CEF0-A0F5-4EEA-A902-BEB844029086}" type="sibTrans" cxnId="{15AE2999-0D02-42CE-8D6D-D86E265BA488}">
      <dgm:prSet/>
      <dgm:spPr/>
      <dgm:t>
        <a:bodyPr/>
        <a:lstStyle/>
        <a:p>
          <a:endParaRPr lang="en-US"/>
        </a:p>
      </dgm:t>
    </dgm:pt>
    <dgm:pt modelId="{229DA25B-C157-4435-A4FC-ACF22E6DA74E}">
      <dgm:prSet/>
      <dgm:spPr/>
      <dgm:t>
        <a:bodyPr/>
        <a:lstStyle/>
        <a:p>
          <a:pPr>
            <a:defRPr b="1"/>
          </a:pPr>
          <a:r>
            <a:rPr lang="en-US" dirty="0"/>
            <a:t>WWW</a:t>
          </a:r>
        </a:p>
      </dgm:t>
    </dgm:pt>
    <dgm:pt modelId="{41D65F68-297D-43E6-BAC3-EB4044B394EE}" type="parTrans" cxnId="{D401EC45-637E-46CA-B8C4-92479F14DD00}">
      <dgm:prSet/>
      <dgm:spPr/>
      <dgm:t>
        <a:bodyPr/>
        <a:lstStyle/>
        <a:p>
          <a:endParaRPr lang="en-US" sz="2800"/>
        </a:p>
      </dgm:t>
    </dgm:pt>
    <dgm:pt modelId="{B22DFC0E-964F-409D-8316-E6B05F5E7B00}" type="sibTrans" cxnId="{D401EC45-637E-46CA-B8C4-92479F14DD00}">
      <dgm:prSet/>
      <dgm:spPr/>
      <dgm:t>
        <a:bodyPr/>
        <a:lstStyle/>
        <a:p>
          <a:endParaRPr lang="en-US"/>
        </a:p>
      </dgm:t>
    </dgm:pt>
    <dgm:pt modelId="{458E3F09-0693-FF44-A629-BFD93291E1DD}">
      <dgm:prSet/>
      <dgm:spPr/>
      <dgm:t>
        <a:bodyPr/>
        <a:lstStyle/>
        <a:p>
          <a:pPr>
            <a:defRPr b="1"/>
          </a:pPr>
          <a:r>
            <a:rPr lang="en-US" dirty="0"/>
            <a:t>W3C</a:t>
          </a:r>
        </a:p>
      </dgm:t>
    </dgm:pt>
    <dgm:pt modelId="{7B6B9B64-20A8-584A-86C1-5536DC7F9835}" type="parTrans" cxnId="{02B9FB5D-55EE-EF47-B4C5-32B98EAA9DAB}">
      <dgm:prSet/>
      <dgm:spPr/>
      <dgm:t>
        <a:bodyPr/>
        <a:lstStyle/>
        <a:p>
          <a:endParaRPr lang="en-GB"/>
        </a:p>
      </dgm:t>
    </dgm:pt>
    <dgm:pt modelId="{E8B9A4B0-D475-1C46-95FD-1A1111DC00F3}" type="sibTrans" cxnId="{02B9FB5D-55EE-EF47-B4C5-32B98EAA9DAB}">
      <dgm:prSet/>
      <dgm:spPr/>
      <dgm:t>
        <a:bodyPr/>
        <a:lstStyle/>
        <a:p>
          <a:endParaRPr lang="en-GB"/>
        </a:p>
      </dgm:t>
    </dgm:pt>
    <dgm:pt modelId="{D4A77887-7726-AF46-A87F-067695B573AE}">
      <dgm:prSet/>
      <dgm:spPr/>
      <dgm:t>
        <a:bodyPr/>
        <a:lstStyle/>
        <a:p>
          <a:pPr>
            <a:defRPr b="1"/>
          </a:pPr>
          <a:r>
            <a:rPr lang="en-US" dirty="0"/>
            <a:t>WHATWG</a:t>
          </a:r>
        </a:p>
      </dgm:t>
    </dgm:pt>
    <dgm:pt modelId="{436C09A0-39AD-ED44-BA61-D64B185FEB3B}" type="parTrans" cxnId="{4DD62E51-082C-DC43-86A3-B4CF38F1F5BF}">
      <dgm:prSet/>
      <dgm:spPr/>
      <dgm:t>
        <a:bodyPr/>
        <a:lstStyle/>
        <a:p>
          <a:endParaRPr lang="en-GB"/>
        </a:p>
      </dgm:t>
    </dgm:pt>
    <dgm:pt modelId="{2C0D4CA5-CBA7-E44B-90BC-22B9BFA5F566}" type="sibTrans" cxnId="{4DD62E51-082C-DC43-86A3-B4CF38F1F5BF}">
      <dgm:prSet/>
      <dgm:spPr/>
      <dgm:t>
        <a:bodyPr/>
        <a:lstStyle/>
        <a:p>
          <a:endParaRPr lang="en-GB"/>
        </a:p>
      </dgm:t>
    </dgm:pt>
    <dgm:pt modelId="{8DADFCFE-A4F3-A847-A038-35CA4821D93E}">
      <dgm:prSet/>
      <dgm:spPr/>
      <dgm:t>
        <a:bodyPr/>
        <a:lstStyle/>
        <a:p>
          <a:pPr>
            <a:defRPr b="1"/>
          </a:pPr>
          <a:r>
            <a:rPr lang="en-US" dirty="0"/>
            <a:t>HTML 5.0</a:t>
          </a:r>
        </a:p>
      </dgm:t>
    </dgm:pt>
    <dgm:pt modelId="{40F293EB-D9DC-0346-9B76-D3B136FEA585}" type="parTrans" cxnId="{8514F985-7BE0-8842-89C3-DF29E21ACCB4}">
      <dgm:prSet/>
      <dgm:spPr/>
      <dgm:t>
        <a:bodyPr/>
        <a:lstStyle/>
        <a:p>
          <a:endParaRPr lang="en-GB"/>
        </a:p>
      </dgm:t>
    </dgm:pt>
    <dgm:pt modelId="{C14F6DB3-506E-B446-AA1D-EB1F07B4AA45}" type="sibTrans" cxnId="{8514F985-7BE0-8842-89C3-DF29E21ACCB4}">
      <dgm:prSet/>
      <dgm:spPr/>
      <dgm:t>
        <a:bodyPr/>
        <a:lstStyle/>
        <a:p>
          <a:endParaRPr lang="en-GB"/>
        </a:p>
      </dgm:t>
    </dgm:pt>
    <dgm:pt modelId="{0C55AC84-2312-734C-87E8-1A5003DE1759}" type="pres">
      <dgm:prSet presAssocID="{C0C33551-F3AE-4E5F-9C79-108DE999FE83}" presName="hierChild1" presStyleCnt="0">
        <dgm:presLayoutVars>
          <dgm:chPref val="1"/>
          <dgm:dir/>
          <dgm:animOne val="branch"/>
          <dgm:animLvl val="lvl"/>
          <dgm:resizeHandles/>
        </dgm:presLayoutVars>
      </dgm:prSet>
      <dgm:spPr/>
    </dgm:pt>
    <dgm:pt modelId="{670F909C-FC9B-D84B-8157-88E98241309F}" type="pres">
      <dgm:prSet presAssocID="{7050C102-484D-4F3C-B4A4-ED0C4885E87E}" presName="hierRoot1" presStyleCnt="0"/>
      <dgm:spPr/>
    </dgm:pt>
    <dgm:pt modelId="{F95E97E9-04B4-FF4F-8A56-755BEA774860}" type="pres">
      <dgm:prSet presAssocID="{7050C102-484D-4F3C-B4A4-ED0C4885E87E}" presName="composite" presStyleCnt="0"/>
      <dgm:spPr/>
    </dgm:pt>
    <dgm:pt modelId="{F00A2A65-621B-DC44-82F6-026A8BD6A4C4}" type="pres">
      <dgm:prSet presAssocID="{7050C102-484D-4F3C-B4A4-ED0C4885E87E}" presName="background" presStyleLbl="node0" presStyleIdx="0" presStyleCnt="8"/>
      <dgm:spPr/>
    </dgm:pt>
    <dgm:pt modelId="{54F1C2D5-0CE6-7546-B5C1-CD7D38174EF1}" type="pres">
      <dgm:prSet presAssocID="{7050C102-484D-4F3C-B4A4-ED0C4885E87E}" presName="text" presStyleLbl="fgAcc0" presStyleIdx="0" presStyleCnt="8">
        <dgm:presLayoutVars>
          <dgm:chPref val="3"/>
        </dgm:presLayoutVars>
      </dgm:prSet>
      <dgm:spPr/>
    </dgm:pt>
    <dgm:pt modelId="{5A51FA19-D12C-C945-BDFE-6BE3F92AF2F3}" type="pres">
      <dgm:prSet presAssocID="{7050C102-484D-4F3C-B4A4-ED0C4885E87E}" presName="hierChild2" presStyleCnt="0"/>
      <dgm:spPr/>
    </dgm:pt>
    <dgm:pt modelId="{B583600A-B137-AC46-BBB1-094B1A31CEAB}" type="pres">
      <dgm:prSet presAssocID="{C3AE82AE-5EF2-487E-98A0-484B024CC77D}" presName="Name10" presStyleLbl="parChTrans1D2" presStyleIdx="0" presStyleCnt="1"/>
      <dgm:spPr/>
    </dgm:pt>
    <dgm:pt modelId="{F1ED6E94-502A-4742-8DB9-141A447BCF73}" type="pres">
      <dgm:prSet presAssocID="{E74CB3EC-001A-405A-B0A4-186F676B38DE}" presName="hierRoot2" presStyleCnt="0"/>
      <dgm:spPr/>
    </dgm:pt>
    <dgm:pt modelId="{D48C000E-4659-0948-AC50-0A19E7112D42}" type="pres">
      <dgm:prSet presAssocID="{E74CB3EC-001A-405A-B0A4-186F676B38DE}" presName="composite2" presStyleCnt="0"/>
      <dgm:spPr/>
    </dgm:pt>
    <dgm:pt modelId="{58454573-06BB-004C-9FEE-FFDEAE449C49}" type="pres">
      <dgm:prSet presAssocID="{E74CB3EC-001A-405A-B0A4-186F676B38DE}" presName="background2" presStyleLbl="node2" presStyleIdx="0" presStyleCnt="1"/>
      <dgm:spPr/>
    </dgm:pt>
    <dgm:pt modelId="{41FC2D8B-3AE0-8144-89FB-F733A6A54802}" type="pres">
      <dgm:prSet presAssocID="{E74CB3EC-001A-405A-B0A4-186F676B38DE}" presName="text2" presStyleLbl="fgAcc2" presStyleIdx="0" presStyleCnt="1">
        <dgm:presLayoutVars>
          <dgm:chPref val="3"/>
        </dgm:presLayoutVars>
      </dgm:prSet>
      <dgm:spPr/>
    </dgm:pt>
    <dgm:pt modelId="{DD002616-6A8A-C843-AE8C-33A62EB060D3}" type="pres">
      <dgm:prSet presAssocID="{E74CB3EC-001A-405A-B0A4-186F676B38DE}" presName="hierChild3" presStyleCnt="0"/>
      <dgm:spPr/>
    </dgm:pt>
    <dgm:pt modelId="{1DBBE9DC-A6D1-9B45-BE28-D5518F72044F}" type="pres">
      <dgm:prSet presAssocID="{A6EB247B-37CC-406B-9EB0-C8FEDF17D377}" presName="hierRoot1" presStyleCnt="0"/>
      <dgm:spPr/>
    </dgm:pt>
    <dgm:pt modelId="{C21D063E-1CBD-354D-921E-1E3319ED711A}" type="pres">
      <dgm:prSet presAssocID="{A6EB247B-37CC-406B-9EB0-C8FEDF17D377}" presName="composite" presStyleCnt="0"/>
      <dgm:spPr/>
    </dgm:pt>
    <dgm:pt modelId="{5E5E7E34-FA7A-4346-BFFE-61C6F9FB00D8}" type="pres">
      <dgm:prSet presAssocID="{A6EB247B-37CC-406B-9EB0-C8FEDF17D377}" presName="background" presStyleLbl="node0" presStyleIdx="1" presStyleCnt="8"/>
      <dgm:spPr/>
    </dgm:pt>
    <dgm:pt modelId="{B05EC3FE-0393-9A4E-A663-09586B756D32}" type="pres">
      <dgm:prSet presAssocID="{A6EB247B-37CC-406B-9EB0-C8FEDF17D377}" presName="text" presStyleLbl="fgAcc0" presStyleIdx="1" presStyleCnt="8">
        <dgm:presLayoutVars>
          <dgm:chPref val="3"/>
        </dgm:presLayoutVars>
      </dgm:prSet>
      <dgm:spPr/>
    </dgm:pt>
    <dgm:pt modelId="{ABE84DD8-4994-9546-9517-6E555334D7A9}" type="pres">
      <dgm:prSet presAssocID="{A6EB247B-37CC-406B-9EB0-C8FEDF17D377}" presName="hierChild2" presStyleCnt="0"/>
      <dgm:spPr/>
    </dgm:pt>
    <dgm:pt modelId="{EA6FB2DB-F366-EF46-987A-08466603F359}" type="pres">
      <dgm:prSet presAssocID="{0A7AA78C-B6CF-4EA5-ACEC-7641E9F84A60}" presName="hierRoot1" presStyleCnt="0"/>
      <dgm:spPr/>
    </dgm:pt>
    <dgm:pt modelId="{C79B33BB-7BA4-564A-9B1B-0BCDDCD6A07E}" type="pres">
      <dgm:prSet presAssocID="{0A7AA78C-B6CF-4EA5-ACEC-7641E9F84A60}" presName="composite" presStyleCnt="0"/>
      <dgm:spPr/>
    </dgm:pt>
    <dgm:pt modelId="{F355EACE-1D5E-E343-8706-C81DB426A957}" type="pres">
      <dgm:prSet presAssocID="{0A7AA78C-B6CF-4EA5-ACEC-7641E9F84A60}" presName="background" presStyleLbl="node0" presStyleIdx="2" presStyleCnt="8"/>
      <dgm:spPr/>
    </dgm:pt>
    <dgm:pt modelId="{DB6785E5-993D-7E46-AEF4-1F92E0988169}" type="pres">
      <dgm:prSet presAssocID="{0A7AA78C-B6CF-4EA5-ACEC-7641E9F84A60}" presName="text" presStyleLbl="fgAcc0" presStyleIdx="2" presStyleCnt="8">
        <dgm:presLayoutVars>
          <dgm:chPref val="3"/>
        </dgm:presLayoutVars>
      </dgm:prSet>
      <dgm:spPr/>
    </dgm:pt>
    <dgm:pt modelId="{B28B870A-A474-6543-9DBF-229214C56A59}" type="pres">
      <dgm:prSet presAssocID="{0A7AA78C-B6CF-4EA5-ACEC-7641E9F84A60}" presName="hierChild2" presStyleCnt="0"/>
      <dgm:spPr/>
    </dgm:pt>
    <dgm:pt modelId="{FD0F6872-1209-CA47-913B-6A24D418D4EE}" type="pres">
      <dgm:prSet presAssocID="{785D93DF-F30F-4C2E-B216-97FB1C6E9351}" presName="hierRoot1" presStyleCnt="0"/>
      <dgm:spPr/>
    </dgm:pt>
    <dgm:pt modelId="{8FA15B41-66A3-6B4A-9201-D187C5E5C0A7}" type="pres">
      <dgm:prSet presAssocID="{785D93DF-F30F-4C2E-B216-97FB1C6E9351}" presName="composite" presStyleCnt="0"/>
      <dgm:spPr/>
    </dgm:pt>
    <dgm:pt modelId="{83502612-0FD5-334D-90BE-9BF9C4B45DD3}" type="pres">
      <dgm:prSet presAssocID="{785D93DF-F30F-4C2E-B216-97FB1C6E9351}" presName="background" presStyleLbl="node0" presStyleIdx="3" presStyleCnt="8"/>
      <dgm:spPr/>
    </dgm:pt>
    <dgm:pt modelId="{F1843F52-4D1E-3C42-B0A6-AE59960E2791}" type="pres">
      <dgm:prSet presAssocID="{785D93DF-F30F-4C2E-B216-97FB1C6E9351}" presName="text" presStyleLbl="fgAcc0" presStyleIdx="3" presStyleCnt="8">
        <dgm:presLayoutVars>
          <dgm:chPref val="3"/>
        </dgm:presLayoutVars>
      </dgm:prSet>
      <dgm:spPr/>
    </dgm:pt>
    <dgm:pt modelId="{74887DF1-2A6F-B74E-9D37-1E26B68DA0BF}" type="pres">
      <dgm:prSet presAssocID="{785D93DF-F30F-4C2E-B216-97FB1C6E9351}" presName="hierChild2" presStyleCnt="0"/>
      <dgm:spPr/>
    </dgm:pt>
    <dgm:pt modelId="{8B1A56CC-A04D-FB4A-8624-90DB9B5C9AC8}" type="pres">
      <dgm:prSet presAssocID="{229DA25B-C157-4435-A4FC-ACF22E6DA74E}" presName="hierRoot1" presStyleCnt="0"/>
      <dgm:spPr/>
    </dgm:pt>
    <dgm:pt modelId="{66DD524F-D303-2645-B299-7AE41421CC86}" type="pres">
      <dgm:prSet presAssocID="{229DA25B-C157-4435-A4FC-ACF22E6DA74E}" presName="composite" presStyleCnt="0"/>
      <dgm:spPr/>
    </dgm:pt>
    <dgm:pt modelId="{1B00735E-E4D4-9749-912B-03D7B0F17803}" type="pres">
      <dgm:prSet presAssocID="{229DA25B-C157-4435-A4FC-ACF22E6DA74E}" presName="background" presStyleLbl="node0" presStyleIdx="4" presStyleCnt="8"/>
      <dgm:spPr/>
    </dgm:pt>
    <dgm:pt modelId="{34127467-1CF2-674A-B791-E068BC39C743}" type="pres">
      <dgm:prSet presAssocID="{229DA25B-C157-4435-A4FC-ACF22E6DA74E}" presName="text" presStyleLbl="fgAcc0" presStyleIdx="4" presStyleCnt="8">
        <dgm:presLayoutVars>
          <dgm:chPref val="3"/>
        </dgm:presLayoutVars>
      </dgm:prSet>
      <dgm:spPr/>
    </dgm:pt>
    <dgm:pt modelId="{751FA68C-8A37-7A4C-8CF1-A4AF7A26CFB0}" type="pres">
      <dgm:prSet presAssocID="{229DA25B-C157-4435-A4FC-ACF22E6DA74E}" presName="hierChild2" presStyleCnt="0"/>
      <dgm:spPr/>
    </dgm:pt>
    <dgm:pt modelId="{BE802815-C814-6746-9937-ED21D3E2BB1F}" type="pres">
      <dgm:prSet presAssocID="{458E3F09-0693-FF44-A629-BFD93291E1DD}" presName="hierRoot1" presStyleCnt="0"/>
      <dgm:spPr/>
    </dgm:pt>
    <dgm:pt modelId="{11B0A4E6-465D-ED40-8E1A-2FD57DF31A92}" type="pres">
      <dgm:prSet presAssocID="{458E3F09-0693-FF44-A629-BFD93291E1DD}" presName="composite" presStyleCnt="0"/>
      <dgm:spPr/>
    </dgm:pt>
    <dgm:pt modelId="{9F071A0D-1739-1D43-876E-108E850C49C3}" type="pres">
      <dgm:prSet presAssocID="{458E3F09-0693-FF44-A629-BFD93291E1DD}" presName="background" presStyleLbl="node0" presStyleIdx="5" presStyleCnt="8"/>
      <dgm:spPr/>
    </dgm:pt>
    <dgm:pt modelId="{324F12A2-93A3-E245-8F0B-04885C842D50}" type="pres">
      <dgm:prSet presAssocID="{458E3F09-0693-FF44-A629-BFD93291E1DD}" presName="text" presStyleLbl="fgAcc0" presStyleIdx="5" presStyleCnt="8">
        <dgm:presLayoutVars>
          <dgm:chPref val="3"/>
        </dgm:presLayoutVars>
      </dgm:prSet>
      <dgm:spPr/>
    </dgm:pt>
    <dgm:pt modelId="{8F73E85E-398B-204C-B2CE-E03A463C43F3}" type="pres">
      <dgm:prSet presAssocID="{458E3F09-0693-FF44-A629-BFD93291E1DD}" presName="hierChild2" presStyleCnt="0"/>
      <dgm:spPr/>
    </dgm:pt>
    <dgm:pt modelId="{B74186E3-0C83-1841-AF45-788E57F9FD49}" type="pres">
      <dgm:prSet presAssocID="{8DADFCFE-A4F3-A847-A038-35CA4821D93E}" presName="hierRoot1" presStyleCnt="0"/>
      <dgm:spPr/>
    </dgm:pt>
    <dgm:pt modelId="{CF2F7435-659E-F643-9193-A54605636B14}" type="pres">
      <dgm:prSet presAssocID="{8DADFCFE-A4F3-A847-A038-35CA4821D93E}" presName="composite" presStyleCnt="0"/>
      <dgm:spPr/>
    </dgm:pt>
    <dgm:pt modelId="{3178ED27-4526-7245-8271-BFEA3A039380}" type="pres">
      <dgm:prSet presAssocID="{8DADFCFE-A4F3-A847-A038-35CA4821D93E}" presName="background" presStyleLbl="node0" presStyleIdx="6" presStyleCnt="8"/>
      <dgm:spPr/>
    </dgm:pt>
    <dgm:pt modelId="{48A0A21D-5C61-E94A-AF7D-A34275A7949D}" type="pres">
      <dgm:prSet presAssocID="{8DADFCFE-A4F3-A847-A038-35CA4821D93E}" presName="text" presStyleLbl="fgAcc0" presStyleIdx="6" presStyleCnt="8" custLinFactY="100000" custLinFactNeighborX="16180" custLinFactNeighborY="101695">
        <dgm:presLayoutVars>
          <dgm:chPref val="3"/>
        </dgm:presLayoutVars>
      </dgm:prSet>
      <dgm:spPr/>
    </dgm:pt>
    <dgm:pt modelId="{D179DB7D-A186-CD45-9C31-06E7D738BED5}" type="pres">
      <dgm:prSet presAssocID="{8DADFCFE-A4F3-A847-A038-35CA4821D93E}" presName="hierChild2" presStyleCnt="0"/>
      <dgm:spPr/>
    </dgm:pt>
    <dgm:pt modelId="{DCB0DBAB-D766-DE42-B515-9466BE2ED8EA}" type="pres">
      <dgm:prSet presAssocID="{D4A77887-7726-AF46-A87F-067695B573AE}" presName="hierRoot1" presStyleCnt="0"/>
      <dgm:spPr/>
    </dgm:pt>
    <dgm:pt modelId="{8192A90F-AB10-BC40-84A1-2829D4EAD9CF}" type="pres">
      <dgm:prSet presAssocID="{D4A77887-7726-AF46-A87F-067695B573AE}" presName="composite" presStyleCnt="0"/>
      <dgm:spPr/>
    </dgm:pt>
    <dgm:pt modelId="{DBFA1D5F-25FC-2043-81AF-44EB99FD5985}" type="pres">
      <dgm:prSet presAssocID="{D4A77887-7726-AF46-A87F-067695B573AE}" presName="background" presStyleLbl="node0" presStyleIdx="7" presStyleCnt="8"/>
      <dgm:spPr/>
    </dgm:pt>
    <dgm:pt modelId="{3C7FF57E-1421-D14A-B94D-D21A6112D090}" type="pres">
      <dgm:prSet presAssocID="{D4A77887-7726-AF46-A87F-067695B573AE}" presName="text" presStyleLbl="fgAcc0" presStyleIdx="7" presStyleCnt="8" custLinFactX="-6042" custLinFactNeighborX="-100000" custLinFactNeighborY="-1363">
        <dgm:presLayoutVars>
          <dgm:chPref val="3"/>
        </dgm:presLayoutVars>
      </dgm:prSet>
      <dgm:spPr/>
    </dgm:pt>
    <dgm:pt modelId="{77DD78C7-CB59-2544-8417-67C3939B3E80}" type="pres">
      <dgm:prSet presAssocID="{D4A77887-7726-AF46-A87F-067695B573AE}" presName="hierChild2" presStyleCnt="0"/>
      <dgm:spPr/>
    </dgm:pt>
  </dgm:ptLst>
  <dgm:cxnLst>
    <dgm:cxn modelId="{28957B1C-D56D-4817-93A7-6F7E35F9472B}" srcId="{C0C33551-F3AE-4E5F-9C79-108DE999FE83}" destId="{0A7AA78C-B6CF-4EA5-ACEC-7641E9F84A60}" srcOrd="2" destOrd="0" parTransId="{40407E17-B0A3-4F43-A3CB-C2064B44287D}" sibTransId="{8B9599F3-A8CE-4451-B4A8-AD810496CA08}"/>
    <dgm:cxn modelId="{AEB75428-F2FE-1A43-80D7-FE3CAF90887D}" type="presOf" srcId="{229DA25B-C157-4435-A4FC-ACF22E6DA74E}" destId="{34127467-1CF2-674A-B791-E068BC39C743}" srcOrd="0" destOrd="0" presId="urn:microsoft.com/office/officeart/2005/8/layout/hierarchy1"/>
    <dgm:cxn modelId="{D401EC45-637E-46CA-B8C4-92479F14DD00}" srcId="{C0C33551-F3AE-4E5F-9C79-108DE999FE83}" destId="{229DA25B-C157-4435-A4FC-ACF22E6DA74E}" srcOrd="4" destOrd="0" parTransId="{41D65F68-297D-43E6-BAC3-EB4044B394EE}" sibTransId="{B22DFC0E-964F-409D-8316-E6B05F5E7B00}"/>
    <dgm:cxn modelId="{0B263B49-B2BD-4DD4-BD78-3E5D2EBCF594}" srcId="{C0C33551-F3AE-4E5F-9C79-108DE999FE83}" destId="{7050C102-484D-4F3C-B4A4-ED0C4885E87E}" srcOrd="0" destOrd="0" parTransId="{54550723-C931-46FA-A36A-23E1B1D9B5A5}" sibTransId="{4387A6AB-24A9-45CF-8666-361D2B80F0E9}"/>
    <dgm:cxn modelId="{B9A45649-B478-E648-9C4F-73C908BEFB7E}" type="presOf" srcId="{C3AE82AE-5EF2-487E-98A0-484B024CC77D}" destId="{B583600A-B137-AC46-BBB1-094B1A31CEAB}" srcOrd="0" destOrd="0" presId="urn:microsoft.com/office/officeart/2005/8/layout/hierarchy1"/>
    <dgm:cxn modelId="{841C2751-CF55-46D3-9BA1-2C98E9BAFC93}" srcId="{7050C102-484D-4F3C-B4A4-ED0C4885E87E}" destId="{E74CB3EC-001A-405A-B0A4-186F676B38DE}" srcOrd="0" destOrd="0" parTransId="{C3AE82AE-5EF2-487E-98A0-484B024CC77D}" sibTransId="{23B35E6E-66FB-49EF-B813-370EA919DB2A}"/>
    <dgm:cxn modelId="{4DD62E51-082C-DC43-86A3-B4CF38F1F5BF}" srcId="{C0C33551-F3AE-4E5F-9C79-108DE999FE83}" destId="{D4A77887-7726-AF46-A87F-067695B573AE}" srcOrd="7" destOrd="0" parTransId="{436C09A0-39AD-ED44-BA61-D64B185FEB3B}" sibTransId="{2C0D4CA5-CBA7-E44B-90BC-22B9BFA5F566}"/>
    <dgm:cxn modelId="{A0B10D59-9FA3-3349-A0C1-A6C29B50C4E8}" type="presOf" srcId="{D4A77887-7726-AF46-A87F-067695B573AE}" destId="{3C7FF57E-1421-D14A-B94D-D21A6112D090}" srcOrd="0" destOrd="0" presId="urn:microsoft.com/office/officeart/2005/8/layout/hierarchy1"/>
    <dgm:cxn modelId="{07B92059-367D-B249-88DE-2E899A03EDDE}" type="presOf" srcId="{A6EB247B-37CC-406B-9EB0-C8FEDF17D377}" destId="{B05EC3FE-0393-9A4E-A663-09586B756D32}" srcOrd="0" destOrd="0" presId="urn:microsoft.com/office/officeart/2005/8/layout/hierarchy1"/>
    <dgm:cxn modelId="{02B9FB5D-55EE-EF47-B4C5-32B98EAA9DAB}" srcId="{C0C33551-F3AE-4E5F-9C79-108DE999FE83}" destId="{458E3F09-0693-FF44-A629-BFD93291E1DD}" srcOrd="5" destOrd="0" parTransId="{7B6B9B64-20A8-584A-86C1-5536DC7F9835}" sibTransId="{E8B9A4B0-D475-1C46-95FD-1A1111DC00F3}"/>
    <dgm:cxn modelId="{6910BA6B-79F3-C34C-91D7-E92058A80F9E}" type="presOf" srcId="{E74CB3EC-001A-405A-B0A4-186F676B38DE}" destId="{41FC2D8B-3AE0-8144-89FB-F733A6A54802}" srcOrd="0" destOrd="0" presId="urn:microsoft.com/office/officeart/2005/8/layout/hierarchy1"/>
    <dgm:cxn modelId="{E8FE3171-BFCA-0942-9109-ABAFB368E1AB}" type="presOf" srcId="{458E3F09-0693-FF44-A629-BFD93291E1DD}" destId="{324F12A2-93A3-E245-8F0B-04885C842D50}" srcOrd="0" destOrd="0" presId="urn:microsoft.com/office/officeart/2005/8/layout/hierarchy1"/>
    <dgm:cxn modelId="{BE3B0881-EFAA-0146-8245-AFA647415242}" type="presOf" srcId="{7050C102-484D-4F3C-B4A4-ED0C4885E87E}" destId="{54F1C2D5-0CE6-7546-B5C1-CD7D38174EF1}" srcOrd="0" destOrd="0" presId="urn:microsoft.com/office/officeart/2005/8/layout/hierarchy1"/>
    <dgm:cxn modelId="{8514F985-7BE0-8842-89C3-DF29E21ACCB4}" srcId="{C0C33551-F3AE-4E5F-9C79-108DE999FE83}" destId="{8DADFCFE-A4F3-A847-A038-35CA4821D93E}" srcOrd="6" destOrd="0" parTransId="{40F293EB-D9DC-0346-9B76-D3B136FEA585}" sibTransId="{C14F6DB3-506E-B446-AA1D-EB1F07B4AA45}"/>
    <dgm:cxn modelId="{622F728C-97D4-477F-9480-D64C27A512D1}" srcId="{C0C33551-F3AE-4E5F-9C79-108DE999FE83}" destId="{A6EB247B-37CC-406B-9EB0-C8FEDF17D377}" srcOrd="1" destOrd="0" parTransId="{28C65351-9572-4F9F-90C1-DECA47E38355}" sibTransId="{7734C32B-A69B-4DB9-9234-CB75D9353E1C}"/>
    <dgm:cxn modelId="{15AE2999-0D02-42CE-8D6D-D86E265BA488}" srcId="{C0C33551-F3AE-4E5F-9C79-108DE999FE83}" destId="{785D93DF-F30F-4C2E-B216-97FB1C6E9351}" srcOrd="3" destOrd="0" parTransId="{F7E5B2D8-0462-4D6C-9E41-45F23F25BC13}" sibTransId="{F4D9CEF0-A0F5-4EEA-A902-BEB844029086}"/>
    <dgm:cxn modelId="{25814CAE-D38D-3C41-B124-D0B5C5564AF5}" type="presOf" srcId="{8DADFCFE-A4F3-A847-A038-35CA4821D93E}" destId="{48A0A21D-5C61-E94A-AF7D-A34275A7949D}" srcOrd="0" destOrd="0" presId="urn:microsoft.com/office/officeart/2005/8/layout/hierarchy1"/>
    <dgm:cxn modelId="{846FFAD5-5ECC-4141-A734-FF1D455CCC0C}" type="presOf" srcId="{0A7AA78C-B6CF-4EA5-ACEC-7641E9F84A60}" destId="{DB6785E5-993D-7E46-AEF4-1F92E0988169}" srcOrd="0" destOrd="0" presId="urn:microsoft.com/office/officeart/2005/8/layout/hierarchy1"/>
    <dgm:cxn modelId="{468C2DE1-91F7-3B46-B154-E30978D9B2FB}" type="presOf" srcId="{785D93DF-F30F-4C2E-B216-97FB1C6E9351}" destId="{F1843F52-4D1E-3C42-B0A6-AE59960E2791}" srcOrd="0" destOrd="0" presId="urn:microsoft.com/office/officeart/2005/8/layout/hierarchy1"/>
    <dgm:cxn modelId="{C71A8AF9-3E4F-B349-8849-BDA503C69AC2}" type="presOf" srcId="{C0C33551-F3AE-4E5F-9C79-108DE999FE83}" destId="{0C55AC84-2312-734C-87E8-1A5003DE1759}" srcOrd="0" destOrd="0" presId="urn:microsoft.com/office/officeart/2005/8/layout/hierarchy1"/>
    <dgm:cxn modelId="{5D326C4E-B1E3-FC40-B582-EEEF9114F7CB}" type="presParOf" srcId="{0C55AC84-2312-734C-87E8-1A5003DE1759}" destId="{670F909C-FC9B-D84B-8157-88E98241309F}" srcOrd="0" destOrd="0" presId="urn:microsoft.com/office/officeart/2005/8/layout/hierarchy1"/>
    <dgm:cxn modelId="{E9C4FAF7-FDCD-8241-9843-3290BFFCAE88}" type="presParOf" srcId="{670F909C-FC9B-D84B-8157-88E98241309F}" destId="{F95E97E9-04B4-FF4F-8A56-755BEA774860}" srcOrd="0" destOrd="0" presId="urn:microsoft.com/office/officeart/2005/8/layout/hierarchy1"/>
    <dgm:cxn modelId="{E0898A3D-637A-4D48-BE50-F5D4FEFA771C}" type="presParOf" srcId="{F95E97E9-04B4-FF4F-8A56-755BEA774860}" destId="{F00A2A65-621B-DC44-82F6-026A8BD6A4C4}" srcOrd="0" destOrd="0" presId="urn:microsoft.com/office/officeart/2005/8/layout/hierarchy1"/>
    <dgm:cxn modelId="{C6C9F77B-A5C4-C64B-BB5B-E244CCE2C63C}" type="presParOf" srcId="{F95E97E9-04B4-FF4F-8A56-755BEA774860}" destId="{54F1C2D5-0CE6-7546-B5C1-CD7D38174EF1}" srcOrd="1" destOrd="0" presId="urn:microsoft.com/office/officeart/2005/8/layout/hierarchy1"/>
    <dgm:cxn modelId="{14F13F5F-155C-6A43-B079-2E76847F0CFB}" type="presParOf" srcId="{670F909C-FC9B-D84B-8157-88E98241309F}" destId="{5A51FA19-D12C-C945-BDFE-6BE3F92AF2F3}" srcOrd="1" destOrd="0" presId="urn:microsoft.com/office/officeart/2005/8/layout/hierarchy1"/>
    <dgm:cxn modelId="{769B89FE-2899-0B4B-A8FC-196094CB0C86}" type="presParOf" srcId="{5A51FA19-D12C-C945-BDFE-6BE3F92AF2F3}" destId="{B583600A-B137-AC46-BBB1-094B1A31CEAB}" srcOrd="0" destOrd="0" presId="urn:microsoft.com/office/officeart/2005/8/layout/hierarchy1"/>
    <dgm:cxn modelId="{00558B4F-6C1A-134E-8C63-04D8D623F0DE}" type="presParOf" srcId="{5A51FA19-D12C-C945-BDFE-6BE3F92AF2F3}" destId="{F1ED6E94-502A-4742-8DB9-141A447BCF73}" srcOrd="1" destOrd="0" presId="urn:microsoft.com/office/officeart/2005/8/layout/hierarchy1"/>
    <dgm:cxn modelId="{19EFCFD8-B664-BF48-A3ED-BA35606EA42E}" type="presParOf" srcId="{F1ED6E94-502A-4742-8DB9-141A447BCF73}" destId="{D48C000E-4659-0948-AC50-0A19E7112D42}" srcOrd="0" destOrd="0" presId="urn:microsoft.com/office/officeart/2005/8/layout/hierarchy1"/>
    <dgm:cxn modelId="{913B0E7D-E455-C941-BD91-D81D525DF77D}" type="presParOf" srcId="{D48C000E-4659-0948-AC50-0A19E7112D42}" destId="{58454573-06BB-004C-9FEE-FFDEAE449C49}" srcOrd="0" destOrd="0" presId="urn:microsoft.com/office/officeart/2005/8/layout/hierarchy1"/>
    <dgm:cxn modelId="{A2DEB5B8-FEAA-0A4A-A7A3-5D8A388151CE}" type="presParOf" srcId="{D48C000E-4659-0948-AC50-0A19E7112D42}" destId="{41FC2D8B-3AE0-8144-89FB-F733A6A54802}" srcOrd="1" destOrd="0" presId="urn:microsoft.com/office/officeart/2005/8/layout/hierarchy1"/>
    <dgm:cxn modelId="{97EB9E5C-E2A0-3C41-BD4C-ABA28FDCECB4}" type="presParOf" srcId="{F1ED6E94-502A-4742-8DB9-141A447BCF73}" destId="{DD002616-6A8A-C843-AE8C-33A62EB060D3}" srcOrd="1" destOrd="0" presId="urn:microsoft.com/office/officeart/2005/8/layout/hierarchy1"/>
    <dgm:cxn modelId="{C91C56EF-1753-DB43-A5B3-9BA001C894F9}" type="presParOf" srcId="{0C55AC84-2312-734C-87E8-1A5003DE1759}" destId="{1DBBE9DC-A6D1-9B45-BE28-D5518F72044F}" srcOrd="1" destOrd="0" presId="urn:microsoft.com/office/officeart/2005/8/layout/hierarchy1"/>
    <dgm:cxn modelId="{EF40399A-75B5-9F4D-95D5-5C0C8E8548D0}" type="presParOf" srcId="{1DBBE9DC-A6D1-9B45-BE28-D5518F72044F}" destId="{C21D063E-1CBD-354D-921E-1E3319ED711A}" srcOrd="0" destOrd="0" presId="urn:microsoft.com/office/officeart/2005/8/layout/hierarchy1"/>
    <dgm:cxn modelId="{AB1840FF-8269-E04E-961E-A0107254916C}" type="presParOf" srcId="{C21D063E-1CBD-354D-921E-1E3319ED711A}" destId="{5E5E7E34-FA7A-4346-BFFE-61C6F9FB00D8}" srcOrd="0" destOrd="0" presId="urn:microsoft.com/office/officeart/2005/8/layout/hierarchy1"/>
    <dgm:cxn modelId="{D1782B7D-9989-184C-802F-92DD88F1E802}" type="presParOf" srcId="{C21D063E-1CBD-354D-921E-1E3319ED711A}" destId="{B05EC3FE-0393-9A4E-A663-09586B756D32}" srcOrd="1" destOrd="0" presId="urn:microsoft.com/office/officeart/2005/8/layout/hierarchy1"/>
    <dgm:cxn modelId="{402E5565-C406-FC48-AFDF-DB622C570B42}" type="presParOf" srcId="{1DBBE9DC-A6D1-9B45-BE28-D5518F72044F}" destId="{ABE84DD8-4994-9546-9517-6E555334D7A9}" srcOrd="1" destOrd="0" presId="urn:microsoft.com/office/officeart/2005/8/layout/hierarchy1"/>
    <dgm:cxn modelId="{541BC71C-D463-9140-B8BE-F514094AFDD1}" type="presParOf" srcId="{0C55AC84-2312-734C-87E8-1A5003DE1759}" destId="{EA6FB2DB-F366-EF46-987A-08466603F359}" srcOrd="2" destOrd="0" presId="urn:microsoft.com/office/officeart/2005/8/layout/hierarchy1"/>
    <dgm:cxn modelId="{6021845E-DCEA-8C4D-9EC4-75B1D7F79B0A}" type="presParOf" srcId="{EA6FB2DB-F366-EF46-987A-08466603F359}" destId="{C79B33BB-7BA4-564A-9B1B-0BCDDCD6A07E}" srcOrd="0" destOrd="0" presId="urn:microsoft.com/office/officeart/2005/8/layout/hierarchy1"/>
    <dgm:cxn modelId="{86F8472A-7032-864A-A9EC-0DA5FB8CF908}" type="presParOf" srcId="{C79B33BB-7BA4-564A-9B1B-0BCDDCD6A07E}" destId="{F355EACE-1D5E-E343-8706-C81DB426A957}" srcOrd="0" destOrd="0" presId="urn:microsoft.com/office/officeart/2005/8/layout/hierarchy1"/>
    <dgm:cxn modelId="{4DC3A794-9555-8D42-8A30-54E41349F01E}" type="presParOf" srcId="{C79B33BB-7BA4-564A-9B1B-0BCDDCD6A07E}" destId="{DB6785E5-993D-7E46-AEF4-1F92E0988169}" srcOrd="1" destOrd="0" presId="urn:microsoft.com/office/officeart/2005/8/layout/hierarchy1"/>
    <dgm:cxn modelId="{071E59E4-C5E1-1047-8CB8-78A4CE290553}" type="presParOf" srcId="{EA6FB2DB-F366-EF46-987A-08466603F359}" destId="{B28B870A-A474-6543-9DBF-229214C56A59}" srcOrd="1" destOrd="0" presId="urn:microsoft.com/office/officeart/2005/8/layout/hierarchy1"/>
    <dgm:cxn modelId="{44DD942C-D763-424E-AFD7-6BFF4CFFB7D2}" type="presParOf" srcId="{0C55AC84-2312-734C-87E8-1A5003DE1759}" destId="{FD0F6872-1209-CA47-913B-6A24D418D4EE}" srcOrd="3" destOrd="0" presId="urn:microsoft.com/office/officeart/2005/8/layout/hierarchy1"/>
    <dgm:cxn modelId="{2E47BAF7-7960-8E45-BB59-9E75495DA1CB}" type="presParOf" srcId="{FD0F6872-1209-CA47-913B-6A24D418D4EE}" destId="{8FA15B41-66A3-6B4A-9201-D187C5E5C0A7}" srcOrd="0" destOrd="0" presId="urn:microsoft.com/office/officeart/2005/8/layout/hierarchy1"/>
    <dgm:cxn modelId="{23426756-C9AA-F948-9985-BA093F51EB7A}" type="presParOf" srcId="{8FA15B41-66A3-6B4A-9201-D187C5E5C0A7}" destId="{83502612-0FD5-334D-90BE-9BF9C4B45DD3}" srcOrd="0" destOrd="0" presId="urn:microsoft.com/office/officeart/2005/8/layout/hierarchy1"/>
    <dgm:cxn modelId="{FA7B8792-0257-5842-9F09-7C9825870214}" type="presParOf" srcId="{8FA15B41-66A3-6B4A-9201-D187C5E5C0A7}" destId="{F1843F52-4D1E-3C42-B0A6-AE59960E2791}" srcOrd="1" destOrd="0" presId="urn:microsoft.com/office/officeart/2005/8/layout/hierarchy1"/>
    <dgm:cxn modelId="{0046B8D4-C56B-874C-9C4B-07F0A5982A29}" type="presParOf" srcId="{FD0F6872-1209-CA47-913B-6A24D418D4EE}" destId="{74887DF1-2A6F-B74E-9D37-1E26B68DA0BF}" srcOrd="1" destOrd="0" presId="urn:microsoft.com/office/officeart/2005/8/layout/hierarchy1"/>
    <dgm:cxn modelId="{542CFEA7-AF7E-B741-AE2E-04283EB66E59}" type="presParOf" srcId="{0C55AC84-2312-734C-87E8-1A5003DE1759}" destId="{8B1A56CC-A04D-FB4A-8624-90DB9B5C9AC8}" srcOrd="4" destOrd="0" presId="urn:microsoft.com/office/officeart/2005/8/layout/hierarchy1"/>
    <dgm:cxn modelId="{F528F3E4-EF19-E94F-B702-DEADC4F8037D}" type="presParOf" srcId="{8B1A56CC-A04D-FB4A-8624-90DB9B5C9AC8}" destId="{66DD524F-D303-2645-B299-7AE41421CC86}" srcOrd="0" destOrd="0" presId="urn:microsoft.com/office/officeart/2005/8/layout/hierarchy1"/>
    <dgm:cxn modelId="{E9F164F1-332E-6949-8E3C-C02F6902E2E6}" type="presParOf" srcId="{66DD524F-D303-2645-B299-7AE41421CC86}" destId="{1B00735E-E4D4-9749-912B-03D7B0F17803}" srcOrd="0" destOrd="0" presId="urn:microsoft.com/office/officeart/2005/8/layout/hierarchy1"/>
    <dgm:cxn modelId="{F0C899DE-C20B-F64C-B355-E381ECC1D546}" type="presParOf" srcId="{66DD524F-D303-2645-B299-7AE41421CC86}" destId="{34127467-1CF2-674A-B791-E068BC39C743}" srcOrd="1" destOrd="0" presId="urn:microsoft.com/office/officeart/2005/8/layout/hierarchy1"/>
    <dgm:cxn modelId="{981C2860-DA1A-9548-83F4-C898434E2A22}" type="presParOf" srcId="{8B1A56CC-A04D-FB4A-8624-90DB9B5C9AC8}" destId="{751FA68C-8A37-7A4C-8CF1-A4AF7A26CFB0}" srcOrd="1" destOrd="0" presId="urn:microsoft.com/office/officeart/2005/8/layout/hierarchy1"/>
    <dgm:cxn modelId="{27D8F45A-83B0-9D4F-94A2-39DD47CEB31C}" type="presParOf" srcId="{0C55AC84-2312-734C-87E8-1A5003DE1759}" destId="{BE802815-C814-6746-9937-ED21D3E2BB1F}" srcOrd="5" destOrd="0" presId="urn:microsoft.com/office/officeart/2005/8/layout/hierarchy1"/>
    <dgm:cxn modelId="{733827CD-C8BE-394B-AD12-CEF2C60440CF}" type="presParOf" srcId="{BE802815-C814-6746-9937-ED21D3E2BB1F}" destId="{11B0A4E6-465D-ED40-8E1A-2FD57DF31A92}" srcOrd="0" destOrd="0" presId="urn:microsoft.com/office/officeart/2005/8/layout/hierarchy1"/>
    <dgm:cxn modelId="{95708A61-13FC-F748-B940-2B0B93C6CF27}" type="presParOf" srcId="{11B0A4E6-465D-ED40-8E1A-2FD57DF31A92}" destId="{9F071A0D-1739-1D43-876E-108E850C49C3}" srcOrd="0" destOrd="0" presId="urn:microsoft.com/office/officeart/2005/8/layout/hierarchy1"/>
    <dgm:cxn modelId="{8F586476-6D58-F94A-9ADD-45529DAAAA2B}" type="presParOf" srcId="{11B0A4E6-465D-ED40-8E1A-2FD57DF31A92}" destId="{324F12A2-93A3-E245-8F0B-04885C842D50}" srcOrd="1" destOrd="0" presId="urn:microsoft.com/office/officeart/2005/8/layout/hierarchy1"/>
    <dgm:cxn modelId="{F77FD28B-D7DA-9249-9532-6A693676897C}" type="presParOf" srcId="{BE802815-C814-6746-9937-ED21D3E2BB1F}" destId="{8F73E85E-398B-204C-B2CE-E03A463C43F3}" srcOrd="1" destOrd="0" presId="urn:microsoft.com/office/officeart/2005/8/layout/hierarchy1"/>
    <dgm:cxn modelId="{DE4F5C2C-605E-AF4C-A0BA-BAA8276B7699}" type="presParOf" srcId="{0C55AC84-2312-734C-87E8-1A5003DE1759}" destId="{B74186E3-0C83-1841-AF45-788E57F9FD49}" srcOrd="6" destOrd="0" presId="urn:microsoft.com/office/officeart/2005/8/layout/hierarchy1"/>
    <dgm:cxn modelId="{9ECC283A-59EE-9F4D-A650-261EC43C687A}" type="presParOf" srcId="{B74186E3-0C83-1841-AF45-788E57F9FD49}" destId="{CF2F7435-659E-F643-9193-A54605636B14}" srcOrd="0" destOrd="0" presId="urn:microsoft.com/office/officeart/2005/8/layout/hierarchy1"/>
    <dgm:cxn modelId="{81C9236C-533C-2642-B0E8-F72BFDA4499D}" type="presParOf" srcId="{CF2F7435-659E-F643-9193-A54605636B14}" destId="{3178ED27-4526-7245-8271-BFEA3A039380}" srcOrd="0" destOrd="0" presId="urn:microsoft.com/office/officeart/2005/8/layout/hierarchy1"/>
    <dgm:cxn modelId="{A7758BDE-A26A-F442-B478-C490A36B23CD}" type="presParOf" srcId="{CF2F7435-659E-F643-9193-A54605636B14}" destId="{48A0A21D-5C61-E94A-AF7D-A34275A7949D}" srcOrd="1" destOrd="0" presId="urn:microsoft.com/office/officeart/2005/8/layout/hierarchy1"/>
    <dgm:cxn modelId="{84FE4F03-E490-394B-8A89-BC9B3635548A}" type="presParOf" srcId="{B74186E3-0C83-1841-AF45-788E57F9FD49}" destId="{D179DB7D-A186-CD45-9C31-06E7D738BED5}" srcOrd="1" destOrd="0" presId="urn:microsoft.com/office/officeart/2005/8/layout/hierarchy1"/>
    <dgm:cxn modelId="{64915016-0012-644C-93E2-3EE05AA17E54}" type="presParOf" srcId="{0C55AC84-2312-734C-87E8-1A5003DE1759}" destId="{DCB0DBAB-D766-DE42-B515-9466BE2ED8EA}" srcOrd="7" destOrd="0" presId="urn:microsoft.com/office/officeart/2005/8/layout/hierarchy1"/>
    <dgm:cxn modelId="{173B3C4F-AA3D-C14B-A874-816F685EDD81}" type="presParOf" srcId="{DCB0DBAB-D766-DE42-B515-9466BE2ED8EA}" destId="{8192A90F-AB10-BC40-84A1-2829D4EAD9CF}" srcOrd="0" destOrd="0" presId="urn:microsoft.com/office/officeart/2005/8/layout/hierarchy1"/>
    <dgm:cxn modelId="{D130F152-105B-4048-9B1B-C0EF8D5A0AB3}" type="presParOf" srcId="{8192A90F-AB10-BC40-84A1-2829D4EAD9CF}" destId="{DBFA1D5F-25FC-2043-81AF-44EB99FD5985}" srcOrd="0" destOrd="0" presId="urn:microsoft.com/office/officeart/2005/8/layout/hierarchy1"/>
    <dgm:cxn modelId="{F9A094B0-2AAF-0D47-B2C7-ABFA161AB5EB}" type="presParOf" srcId="{8192A90F-AB10-BC40-84A1-2829D4EAD9CF}" destId="{3C7FF57E-1421-D14A-B94D-D21A6112D090}" srcOrd="1" destOrd="0" presId="urn:microsoft.com/office/officeart/2005/8/layout/hierarchy1"/>
    <dgm:cxn modelId="{6F317161-D9D2-E34C-8FE8-36533CB03B82}" type="presParOf" srcId="{DCB0DBAB-D766-DE42-B515-9466BE2ED8EA}" destId="{77DD78C7-CB59-2544-8417-67C3939B3E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9043B7-0FF2-4AA7-8EE2-9CE9717A7EA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BB70AC45-34A5-489E-B233-2B8010CA993B}">
      <dgm:prSet/>
      <dgm:spPr/>
      <dgm:t>
        <a:bodyPr/>
        <a:lstStyle/>
        <a:p>
          <a:pPr>
            <a:lnSpc>
              <a:spcPct val="100000"/>
            </a:lnSpc>
          </a:pPr>
          <a:r>
            <a:rPr lang="en-IN" b="0" i="0" u="none" dirty="0"/>
            <a:t>-The WHATWG was formed in 2004 by individuals from Apple, Mozilla, and Opera in response to perceived slow progress in web standards development at the W3C. </a:t>
          </a:r>
          <a:endParaRPr lang="en-US" dirty="0"/>
        </a:p>
      </dgm:t>
    </dgm:pt>
    <dgm:pt modelId="{3F5C92E4-606B-4017-80C3-9F46489BD1A6}" type="parTrans" cxnId="{F73B2DE1-F511-478A-8A22-417474A6CD73}">
      <dgm:prSet/>
      <dgm:spPr/>
      <dgm:t>
        <a:bodyPr/>
        <a:lstStyle/>
        <a:p>
          <a:endParaRPr lang="en-US"/>
        </a:p>
      </dgm:t>
    </dgm:pt>
    <dgm:pt modelId="{E0169914-0AC2-475B-BA06-F1CFE84F1422}" type="sibTrans" cxnId="{F73B2DE1-F511-478A-8A22-417474A6CD73}">
      <dgm:prSet/>
      <dgm:spPr/>
      <dgm:t>
        <a:bodyPr/>
        <a:lstStyle/>
        <a:p>
          <a:endParaRPr lang="en-US"/>
        </a:p>
      </dgm:t>
    </dgm:pt>
    <dgm:pt modelId="{2DCD8F17-F670-403D-B544-DF7E6F27B3CD}">
      <dgm:prSet/>
      <dgm:spPr/>
      <dgm:t>
        <a:bodyPr/>
        <a:lstStyle/>
        <a:p>
          <a:pPr>
            <a:lnSpc>
              <a:spcPct val="100000"/>
            </a:lnSpc>
          </a:pPr>
          <a:r>
            <a:rPr lang="en-IN" b="0" i="0" u="none" dirty="0"/>
            <a:t>-At that time, the W3C was focusing on XHTML 2.0, which was seen by some as diverging from the practical needs of web developers. The WHATWG aimed to address this gap by focusing on developing specifications that reflected the needs of the modern web.</a:t>
          </a:r>
        </a:p>
        <a:p>
          <a:pPr>
            <a:lnSpc>
              <a:spcPct val="100000"/>
            </a:lnSpc>
          </a:pPr>
          <a:endParaRPr lang="en-US" dirty="0"/>
        </a:p>
      </dgm:t>
    </dgm:pt>
    <dgm:pt modelId="{115BE5DE-DF29-422E-AF4B-EB61BCBA2F7A}" type="parTrans" cxnId="{D0A0FFB9-6A2F-47C0-8557-59BBF6B2C816}">
      <dgm:prSet/>
      <dgm:spPr/>
      <dgm:t>
        <a:bodyPr/>
        <a:lstStyle/>
        <a:p>
          <a:endParaRPr lang="en-US"/>
        </a:p>
      </dgm:t>
    </dgm:pt>
    <dgm:pt modelId="{92FEDE29-8223-4481-BD47-A1EC57CDDEA3}" type="sibTrans" cxnId="{D0A0FFB9-6A2F-47C0-8557-59BBF6B2C816}">
      <dgm:prSet/>
      <dgm:spPr/>
      <dgm:t>
        <a:bodyPr/>
        <a:lstStyle/>
        <a:p>
          <a:endParaRPr lang="en-US"/>
        </a:p>
      </dgm:t>
    </dgm:pt>
    <dgm:pt modelId="{3580DA24-CA57-43B2-A945-DAC0589DE466}">
      <dgm:prSet/>
      <dgm:spPr/>
      <dgm:t>
        <a:bodyPr/>
        <a:lstStyle/>
        <a:p>
          <a:pPr>
            <a:lnSpc>
              <a:spcPct val="100000"/>
            </a:lnSpc>
          </a:pPr>
          <a:r>
            <a:rPr lang="en-IN" b="0" i="0" dirty="0"/>
            <a:t>-Formed HTML 5.0 in collaboration with W3C</a:t>
          </a:r>
          <a:endParaRPr lang="en-US" dirty="0"/>
        </a:p>
      </dgm:t>
    </dgm:pt>
    <dgm:pt modelId="{CA5DA394-E38F-4F08-B5C3-D5EBB5B960A6}" type="parTrans" cxnId="{EAE197FF-72FA-4CB2-88D3-B6C52A31E130}">
      <dgm:prSet/>
      <dgm:spPr/>
      <dgm:t>
        <a:bodyPr/>
        <a:lstStyle/>
        <a:p>
          <a:endParaRPr lang="en-US"/>
        </a:p>
      </dgm:t>
    </dgm:pt>
    <dgm:pt modelId="{17391D35-2A2F-437A-A32B-13045640E96D}" type="sibTrans" cxnId="{EAE197FF-72FA-4CB2-88D3-B6C52A31E130}">
      <dgm:prSet/>
      <dgm:spPr/>
      <dgm:t>
        <a:bodyPr/>
        <a:lstStyle/>
        <a:p>
          <a:endParaRPr lang="en-US"/>
        </a:p>
      </dgm:t>
    </dgm:pt>
    <dgm:pt modelId="{C610DF2A-E075-484E-BEBC-E2510E1200A9}" type="pres">
      <dgm:prSet presAssocID="{159043B7-0FF2-4AA7-8EE2-9CE9717A7EA6}" presName="vert0" presStyleCnt="0">
        <dgm:presLayoutVars>
          <dgm:dir/>
          <dgm:animOne val="branch"/>
          <dgm:animLvl val="lvl"/>
        </dgm:presLayoutVars>
      </dgm:prSet>
      <dgm:spPr/>
    </dgm:pt>
    <dgm:pt modelId="{6DCC722A-BBDE-4247-B593-E5B992DC8A04}" type="pres">
      <dgm:prSet presAssocID="{BB70AC45-34A5-489E-B233-2B8010CA993B}" presName="thickLine" presStyleLbl="alignNode1" presStyleIdx="0" presStyleCnt="3"/>
      <dgm:spPr/>
    </dgm:pt>
    <dgm:pt modelId="{15066F00-6922-E448-BA92-682D7C5497F3}" type="pres">
      <dgm:prSet presAssocID="{BB70AC45-34A5-489E-B233-2B8010CA993B}" presName="horz1" presStyleCnt="0"/>
      <dgm:spPr/>
    </dgm:pt>
    <dgm:pt modelId="{6E1E78CB-A3E8-4749-A71D-A6EB73C87C18}" type="pres">
      <dgm:prSet presAssocID="{BB70AC45-34A5-489E-B233-2B8010CA993B}" presName="tx1" presStyleLbl="revTx" presStyleIdx="0" presStyleCnt="3" custScaleY="84953"/>
      <dgm:spPr/>
    </dgm:pt>
    <dgm:pt modelId="{A3591EB5-55D1-FF47-93F2-931E8B03C8AD}" type="pres">
      <dgm:prSet presAssocID="{BB70AC45-34A5-489E-B233-2B8010CA993B}" presName="vert1" presStyleCnt="0"/>
      <dgm:spPr/>
    </dgm:pt>
    <dgm:pt modelId="{939A1310-8433-DF42-AB95-A18834D241DE}" type="pres">
      <dgm:prSet presAssocID="{2DCD8F17-F670-403D-B544-DF7E6F27B3CD}" presName="thickLine" presStyleLbl="alignNode1" presStyleIdx="1" presStyleCnt="3"/>
      <dgm:spPr/>
    </dgm:pt>
    <dgm:pt modelId="{E80A6B4E-E903-7048-93F5-FD7FAF2C8BA7}" type="pres">
      <dgm:prSet presAssocID="{2DCD8F17-F670-403D-B544-DF7E6F27B3CD}" presName="horz1" presStyleCnt="0"/>
      <dgm:spPr/>
    </dgm:pt>
    <dgm:pt modelId="{5102E136-922A-7E4B-BC1C-DE2E9DB9CBDA}" type="pres">
      <dgm:prSet presAssocID="{2DCD8F17-F670-403D-B544-DF7E6F27B3CD}" presName="tx1" presStyleLbl="revTx" presStyleIdx="1" presStyleCnt="3"/>
      <dgm:spPr/>
    </dgm:pt>
    <dgm:pt modelId="{8EF72E36-4FBD-1448-92DC-4B98C06C2CBB}" type="pres">
      <dgm:prSet presAssocID="{2DCD8F17-F670-403D-B544-DF7E6F27B3CD}" presName="vert1" presStyleCnt="0"/>
      <dgm:spPr/>
    </dgm:pt>
    <dgm:pt modelId="{37DFD470-2911-F240-B909-50F1E9FCC5FC}" type="pres">
      <dgm:prSet presAssocID="{3580DA24-CA57-43B2-A945-DAC0589DE466}" presName="thickLine" presStyleLbl="alignNode1" presStyleIdx="2" presStyleCnt="3"/>
      <dgm:spPr/>
    </dgm:pt>
    <dgm:pt modelId="{3D68311A-7888-194C-9BE3-79DD95D7AF13}" type="pres">
      <dgm:prSet presAssocID="{3580DA24-CA57-43B2-A945-DAC0589DE466}" presName="horz1" presStyleCnt="0"/>
      <dgm:spPr/>
    </dgm:pt>
    <dgm:pt modelId="{268FBA16-2EC8-2D4F-B0EB-EEB0D46E604A}" type="pres">
      <dgm:prSet presAssocID="{3580DA24-CA57-43B2-A945-DAC0589DE466}" presName="tx1" presStyleLbl="revTx" presStyleIdx="2" presStyleCnt="3"/>
      <dgm:spPr/>
    </dgm:pt>
    <dgm:pt modelId="{E48C1223-7DA2-754C-AF48-AB1750F260CA}" type="pres">
      <dgm:prSet presAssocID="{3580DA24-CA57-43B2-A945-DAC0589DE466}" presName="vert1" presStyleCnt="0"/>
      <dgm:spPr/>
    </dgm:pt>
  </dgm:ptLst>
  <dgm:cxnLst>
    <dgm:cxn modelId="{DEA20432-0DA9-BA47-9FF9-4F656CC8CF91}" type="presOf" srcId="{3580DA24-CA57-43B2-A945-DAC0589DE466}" destId="{268FBA16-2EC8-2D4F-B0EB-EEB0D46E604A}" srcOrd="0" destOrd="0" presId="urn:microsoft.com/office/officeart/2008/layout/LinedList"/>
    <dgm:cxn modelId="{CAB1765F-EDDA-EF44-93FF-BF4EDA903270}" type="presOf" srcId="{159043B7-0FF2-4AA7-8EE2-9CE9717A7EA6}" destId="{C610DF2A-E075-484E-BEBC-E2510E1200A9}" srcOrd="0" destOrd="0" presId="urn:microsoft.com/office/officeart/2008/layout/LinedList"/>
    <dgm:cxn modelId="{D99A6A68-863F-4543-BE4A-243378D64E1C}" type="presOf" srcId="{BB70AC45-34A5-489E-B233-2B8010CA993B}" destId="{6E1E78CB-A3E8-4749-A71D-A6EB73C87C18}" srcOrd="0" destOrd="0" presId="urn:microsoft.com/office/officeart/2008/layout/LinedList"/>
    <dgm:cxn modelId="{789F7890-AB35-4348-84E5-3E217C0E1EB6}" type="presOf" srcId="{2DCD8F17-F670-403D-B544-DF7E6F27B3CD}" destId="{5102E136-922A-7E4B-BC1C-DE2E9DB9CBDA}" srcOrd="0" destOrd="0" presId="urn:microsoft.com/office/officeart/2008/layout/LinedList"/>
    <dgm:cxn modelId="{D0A0FFB9-6A2F-47C0-8557-59BBF6B2C816}" srcId="{159043B7-0FF2-4AA7-8EE2-9CE9717A7EA6}" destId="{2DCD8F17-F670-403D-B544-DF7E6F27B3CD}" srcOrd="1" destOrd="0" parTransId="{115BE5DE-DF29-422E-AF4B-EB61BCBA2F7A}" sibTransId="{92FEDE29-8223-4481-BD47-A1EC57CDDEA3}"/>
    <dgm:cxn modelId="{F73B2DE1-F511-478A-8A22-417474A6CD73}" srcId="{159043B7-0FF2-4AA7-8EE2-9CE9717A7EA6}" destId="{BB70AC45-34A5-489E-B233-2B8010CA993B}" srcOrd="0" destOrd="0" parTransId="{3F5C92E4-606B-4017-80C3-9F46489BD1A6}" sibTransId="{E0169914-0AC2-475B-BA06-F1CFE84F1422}"/>
    <dgm:cxn modelId="{EAE197FF-72FA-4CB2-88D3-B6C52A31E130}" srcId="{159043B7-0FF2-4AA7-8EE2-9CE9717A7EA6}" destId="{3580DA24-CA57-43B2-A945-DAC0589DE466}" srcOrd="2" destOrd="0" parTransId="{CA5DA394-E38F-4F08-B5C3-D5EBB5B960A6}" sibTransId="{17391D35-2A2F-437A-A32B-13045640E96D}"/>
    <dgm:cxn modelId="{85CE2B85-EBD8-114D-BD32-E9F06ED75A29}" type="presParOf" srcId="{C610DF2A-E075-484E-BEBC-E2510E1200A9}" destId="{6DCC722A-BBDE-4247-B593-E5B992DC8A04}" srcOrd="0" destOrd="0" presId="urn:microsoft.com/office/officeart/2008/layout/LinedList"/>
    <dgm:cxn modelId="{BAD12A3F-1A6A-844F-93B7-51E0B21EDEE2}" type="presParOf" srcId="{C610DF2A-E075-484E-BEBC-E2510E1200A9}" destId="{15066F00-6922-E448-BA92-682D7C5497F3}" srcOrd="1" destOrd="0" presId="urn:microsoft.com/office/officeart/2008/layout/LinedList"/>
    <dgm:cxn modelId="{28197B5A-8B52-9649-828C-0082C683DB97}" type="presParOf" srcId="{15066F00-6922-E448-BA92-682D7C5497F3}" destId="{6E1E78CB-A3E8-4749-A71D-A6EB73C87C18}" srcOrd="0" destOrd="0" presId="urn:microsoft.com/office/officeart/2008/layout/LinedList"/>
    <dgm:cxn modelId="{38EB7209-5CAD-2845-83CA-5CAC91F6A537}" type="presParOf" srcId="{15066F00-6922-E448-BA92-682D7C5497F3}" destId="{A3591EB5-55D1-FF47-93F2-931E8B03C8AD}" srcOrd="1" destOrd="0" presId="urn:microsoft.com/office/officeart/2008/layout/LinedList"/>
    <dgm:cxn modelId="{3D24D859-E485-B64C-99FC-1D4ACD125DD6}" type="presParOf" srcId="{C610DF2A-E075-484E-BEBC-E2510E1200A9}" destId="{939A1310-8433-DF42-AB95-A18834D241DE}" srcOrd="2" destOrd="0" presId="urn:microsoft.com/office/officeart/2008/layout/LinedList"/>
    <dgm:cxn modelId="{12DBCDA8-F452-FC4A-A5A7-BB41EBDF3559}" type="presParOf" srcId="{C610DF2A-E075-484E-BEBC-E2510E1200A9}" destId="{E80A6B4E-E903-7048-93F5-FD7FAF2C8BA7}" srcOrd="3" destOrd="0" presId="urn:microsoft.com/office/officeart/2008/layout/LinedList"/>
    <dgm:cxn modelId="{8AA18CAC-297B-C24B-9382-8E48A75BD3AE}" type="presParOf" srcId="{E80A6B4E-E903-7048-93F5-FD7FAF2C8BA7}" destId="{5102E136-922A-7E4B-BC1C-DE2E9DB9CBDA}" srcOrd="0" destOrd="0" presId="urn:microsoft.com/office/officeart/2008/layout/LinedList"/>
    <dgm:cxn modelId="{31CEC2F6-896D-214C-81A1-32E613F6E691}" type="presParOf" srcId="{E80A6B4E-E903-7048-93F5-FD7FAF2C8BA7}" destId="{8EF72E36-4FBD-1448-92DC-4B98C06C2CBB}" srcOrd="1" destOrd="0" presId="urn:microsoft.com/office/officeart/2008/layout/LinedList"/>
    <dgm:cxn modelId="{AA51E978-E17A-A444-976F-BECA059B817C}" type="presParOf" srcId="{C610DF2A-E075-484E-BEBC-E2510E1200A9}" destId="{37DFD470-2911-F240-B909-50F1E9FCC5FC}" srcOrd="4" destOrd="0" presId="urn:microsoft.com/office/officeart/2008/layout/LinedList"/>
    <dgm:cxn modelId="{D4764866-7911-3D40-B499-3C5B6D5420E8}" type="presParOf" srcId="{C610DF2A-E075-484E-BEBC-E2510E1200A9}" destId="{3D68311A-7888-194C-9BE3-79DD95D7AF13}" srcOrd="5" destOrd="0" presId="urn:microsoft.com/office/officeart/2008/layout/LinedList"/>
    <dgm:cxn modelId="{5ADECC6E-65F6-8E4D-8E2C-97A0B5F54E7A}" type="presParOf" srcId="{3D68311A-7888-194C-9BE3-79DD95D7AF13}" destId="{268FBA16-2EC8-2D4F-B0EB-EEB0D46E604A}" srcOrd="0" destOrd="0" presId="urn:microsoft.com/office/officeart/2008/layout/LinedList"/>
    <dgm:cxn modelId="{59F38B8C-F21E-4C43-BACC-900947480935}" type="presParOf" srcId="{3D68311A-7888-194C-9BE3-79DD95D7AF13}" destId="{E48C1223-7DA2-754C-AF48-AB1750F260C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7FB86C-54DD-4DB1-8B84-156E2A47AF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90777D4-3F55-414F-A46B-A4FB36E23098}">
      <dgm:prSet/>
      <dgm:spPr/>
      <dgm:t>
        <a:bodyPr/>
        <a:lstStyle/>
        <a:p>
          <a:r>
            <a:rPr lang="en-IN" b="0" i="0" dirty="0"/>
            <a:t>Variables can be declared in 4 ways:</a:t>
          </a:r>
          <a:endParaRPr lang="en-US" dirty="0"/>
        </a:p>
      </dgm:t>
    </dgm:pt>
    <dgm:pt modelId="{CF59811F-468D-4DDF-8034-72D43293FBF4}" type="parTrans" cxnId="{AF68D826-E3CE-4FA2-9BA3-E41BE63B7C22}">
      <dgm:prSet/>
      <dgm:spPr/>
      <dgm:t>
        <a:bodyPr/>
        <a:lstStyle/>
        <a:p>
          <a:endParaRPr lang="en-US"/>
        </a:p>
      </dgm:t>
    </dgm:pt>
    <dgm:pt modelId="{DE3BDCF7-753B-46BE-AF7B-E3B2EEF51001}" type="sibTrans" cxnId="{AF68D826-E3CE-4FA2-9BA3-E41BE63B7C22}">
      <dgm:prSet/>
      <dgm:spPr/>
      <dgm:t>
        <a:bodyPr/>
        <a:lstStyle/>
        <a:p>
          <a:endParaRPr lang="en-US"/>
        </a:p>
      </dgm:t>
    </dgm:pt>
    <dgm:pt modelId="{A16D077D-9E73-48C0-97D9-833417432732}">
      <dgm:prSet/>
      <dgm:spPr/>
      <dgm:t>
        <a:bodyPr/>
        <a:lstStyle/>
        <a:p>
          <a:r>
            <a:rPr lang="en-IN" b="0" i="0"/>
            <a:t>Automatically</a:t>
          </a:r>
          <a:endParaRPr lang="en-US"/>
        </a:p>
      </dgm:t>
    </dgm:pt>
    <dgm:pt modelId="{C6D3BC38-D4E4-42CE-BE15-272326F08EA8}" type="parTrans" cxnId="{8C05E112-7AD6-43D0-8D2E-E9EE46B400C0}">
      <dgm:prSet/>
      <dgm:spPr/>
      <dgm:t>
        <a:bodyPr/>
        <a:lstStyle/>
        <a:p>
          <a:endParaRPr lang="en-US"/>
        </a:p>
      </dgm:t>
    </dgm:pt>
    <dgm:pt modelId="{81393A96-837D-4C35-A034-F342996D0785}" type="sibTrans" cxnId="{8C05E112-7AD6-43D0-8D2E-E9EE46B400C0}">
      <dgm:prSet/>
      <dgm:spPr/>
      <dgm:t>
        <a:bodyPr/>
        <a:lstStyle/>
        <a:p>
          <a:endParaRPr lang="en-US"/>
        </a:p>
      </dgm:t>
    </dgm:pt>
    <dgm:pt modelId="{BBB09F15-35A8-4626-8623-FD27F240A7EC}">
      <dgm:prSet/>
      <dgm:spPr/>
      <dgm:t>
        <a:bodyPr/>
        <a:lstStyle/>
        <a:p>
          <a:r>
            <a:rPr lang="en-IN" b="0" i="0" dirty="0"/>
            <a:t>Using </a:t>
          </a:r>
          <a:r>
            <a:rPr lang="en-IN" b="0" i="0" dirty="0">
              <a:solidFill>
                <a:srgbClr val="FF0000"/>
              </a:solidFill>
            </a:rPr>
            <a:t>var</a:t>
          </a:r>
          <a:endParaRPr lang="en-US" dirty="0">
            <a:solidFill>
              <a:srgbClr val="FF0000"/>
            </a:solidFill>
          </a:endParaRPr>
        </a:p>
      </dgm:t>
    </dgm:pt>
    <dgm:pt modelId="{D5E723C6-EC85-44EF-856E-C505BC7A80C2}" type="parTrans" cxnId="{6C17EEB5-7C1E-4750-B4CF-CED44FD3EA56}">
      <dgm:prSet/>
      <dgm:spPr/>
      <dgm:t>
        <a:bodyPr/>
        <a:lstStyle/>
        <a:p>
          <a:endParaRPr lang="en-US"/>
        </a:p>
      </dgm:t>
    </dgm:pt>
    <dgm:pt modelId="{E87847F2-AC63-48E2-A2EB-21D4AABECDA8}" type="sibTrans" cxnId="{6C17EEB5-7C1E-4750-B4CF-CED44FD3EA56}">
      <dgm:prSet/>
      <dgm:spPr/>
      <dgm:t>
        <a:bodyPr/>
        <a:lstStyle/>
        <a:p>
          <a:endParaRPr lang="en-US"/>
        </a:p>
      </dgm:t>
    </dgm:pt>
    <dgm:pt modelId="{EF8493D1-6383-4538-BFF8-BFA82220D4C9}">
      <dgm:prSet/>
      <dgm:spPr/>
      <dgm:t>
        <a:bodyPr/>
        <a:lstStyle/>
        <a:p>
          <a:r>
            <a:rPr lang="en-IN" b="0" i="0" dirty="0"/>
            <a:t>Using </a:t>
          </a:r>
          <a:r>
            <a:rPr lang="en-IN" b="0" i="0" dirty="0">
              <a:solidFill>
                <a:srgbClr val="FF0000"/>
              </a:solidFill>
            </a:rPr>
            <a:t>let</a:t>
          </a:r>
          <a:endParaRPr lang="en-US" dirty="0">
            <a:solidFill>
              <a:srgbClr val="FF0000"/>
            </a:solidFill>
          </a:endParaRPr>
        </a:p>
      </dgm:t>
    </dgm:pt>
    <dgm:pt modelId="{D861163C-2680-44B6-99E8-08486FB824DC}" type="parTrans" cxnId="{C4621C23-3C6E-44D9-B02A-F25A5D4D365E}">
      <dgm:prSet/>
      <dgm:spPr/>
      <dgm:t>
        <a:bodyPr/>
        <a:lstStyle/>
        <a:p>
          <a:endParaRPr lang="en-US"/>
        </a:p>
      </dgm:t>
    </dgm:pt>
    <dgm:pt modelId="{DBDF6E5A-B49A-4101-B36A-E09A13F2B21C}" type="sibTrans" cxnId="{C4621C23-3C6E-44D9-B02A-F25A5D4D365E}">
      <dgm:prSet/>
      <dgm:spPr/>
      <dgm:t>
        <a:bodyPr/>
        <a:lstStyle/>
        <a:p>
          <a:endParaRPr lang="en-US"/>
        </a:p>
      </dgm:t>
    </dgm:pt>
    <dgm:pt modelId="{1CB28AE8-C00C-4BDE-BD65-22FFD74A2DF6}">
      <dgm:prSet/>
      <dgm:spPr/>
      <dgm:t>
        <a:bodyPr/>
        <a:lstStyle/>
        <a:p>
          <a:r>
            <a:rPr lang="en-IN" b="0" i="0" dirty="0"/>
            <a:t>Using </a:t>
          </a:r>
          <a:r>
            <a:rPr lang="en-IN" b="0" i="0" dirty="0" err="1">
              <a:solidFill>
                <a:srgbClr val="FF0000"/>
              </a:solidFill>
            </a:rPr>
            <a:t>const</a:t>
          </a:r>
          <a:endParaRPr lang="en-US" dirty="0">
            <a:solidFill>
              <a:srgbClr val="FF0000"/>
            </a:solidFill>
          </a:endParaRPr>
        </a:p>
      </dgm:t>
    </dgm:pt>
    <dgm:pt modelId="{F3FA5E89-6B0F-44AB-8EAB-FB5BA4BF1A59}" type="parTrans" cxnId="{FCFC5219-29D7-443B-B2F6-33B90621FFE0}">
      <dgm:prSet/>
      <dgm:spPr/>
      <dgm:t>
        <a:bodyPr/>
        <a:lstStyle/>
        <a:p>
          <a:endParaRPr lang="en-US"/>
        </a:p>
      </dgm:t>
    </dgm:pt>
    <dgm:pt modelId="{AC914E20-ED49-4A0B-AAD9-275266592A6F}" type="sibTrans" cxnId="{FCFC5219-29D7-443B-B2F6-33B90621FFE0}">
      <dgm:prSet/>
      <dgm:spPr/>
      <dgm:t>
        <a:bodyPr/>
        <a:lstStyle/>
        <a:p>
          <a:endParaRPr lang="en-US"/>
        </a:p>
      </dgm:t>
    </dgm:pt>
    <dgm:pt modelId="{1EDC0807-5558-CD46-9C66-61244B44D868}" type="pres">
      <dgm:prSet presAssocID="{167FB86C-54DD-4DB1-8B84-156E2A47AFB9}" presName="hierChild1" presStyleCnt="0">
        <dgm:presLayoutVars>
          <dgm:chPref val="1"/>
          <dgm:dir/>
          <dgm:animOne val="branch"/>
          <dgm:animLvl val="lvl"/>
          <dgm:resizeHandles/>
        </dgm:presLayoutVars>
      </dgm:prSet>
      <dgm:spPr/>
    </dgm:pt>
    <dgm:pt modelId="{B926296C-D0E4-C340-9448-B0115F81303F}" type="pres">
      <dgm:prSet presAssocID="{190777D4-3F55-414F-A46B-A4FB36E23098}" presName="hierRoot1" presStyleCnt="0"/>
      <dgm:spPr/>
    </dgm:pt>
    <dgm:pt modelId="{0DCEFEAC-0573-E241-812D-D975C3971E94}" type="pres">
      <dgm:prSet presAssocID="{190777D4-3F55-414F-A46B-A4FB36E23098}" presName="composite" presStyleCnt="0"/>
      <dgm:spPr/>
    </dgm:pt>
    <dgm:pt modelId="{DD75AA86-3D5C-BF4F-B6D6-557EE7F11E0E}" type="pres">
      <dgm:prSet presAssocID="{190777D4-3F55-414F-A46B-A4FB36E23098}" presName="background" presStyleLbl="node0" presStyleIdx="0" presStyleCnt="1"/>
      <dgm:spPr/>
    </dgm:pt>
    <dgm:pt modelId="{E1FCBA7E-1D0E-A145-A479-64BBBE861096}" type="pres">
      <dgm:prSet presAssocID="{190777D4-3F55-414F-A46B-A4FB36E23098}" presName="text" presStyleLbl="fgAcc0" presStyleIdx="0" presStyleCnt="1">
        <dgm:presLayoutVars>
          <dgm:chPref val="3"/>
        </dgm:presLayoutVars>
      </dgm:prSet>
      <dgm:spPr/>
    </dgm:pt>
    <dgm:pt modelId="{6E82CE13-B355-9645-AA5B-C24E986460F9}" type="pres">
      <dgm:prSet presAssocID="{190777D4-3F55-414F-A46B-A4FB36E23098}" presName="hierChild2" presStyleCnt="0"/>
      <dgm:spPr/>
    </dgm:pt>
    <dgm:pt modelId="{4201A136-254F-CF4F-B220-E06BC4B10B7D}" type="pres">
      <dgm:prSet presAssocID="{C6D3BC38-D4E4-42CE-BE15-272326F08EA8}" presName="Name10" presStyleLbl="parChTrans1D2" presStyleIdx="0" presStyleCnt="4"/>
      <dgm:spPr/>
    </dgm:pt>
    <dgm:pt modelId="{FFE6EEB9-6153-824B-B5CB-BF581BE9A813}" type="pres">
      <dgm:prSet presAssocID="{A16D077D-9E73-48C0-97D9-833417432732}" presName="hierRoot2" presStyleCnt="0"/>
      <dgm:spPr/>
    </dgm:pt>
    <dgm:pt modelId="{57DC05A0-1B8F-B44A-B412-21AECD59195B}" type="pres">
      <dgm:prSet presAssocID="{A16D077D-9E73-48C0-97D9-833417432732}" presName="composite2" presStyleCnt="0"/>
      <dgm:spPr/>
    </dgm:pt>
    <dgm:pt modelId="{51A99170-E145-474A-AA17-F3897BC52865}" type="pres">
      <dgm:prSet presAssocID="{A16D077D-9E73-48C0-97D9-833417432732}" presName="background2" presStyleLbl="node2" presStyleIdx="0" presStyleCnt="4"/>
      <dgm:spPr/>
    </dgm:pt>
    <dgm:pt modelId="{FF8E6F91-01C9-B44D-93F4-112AB501479B}" type="pres">
      <dgm:prSet presAssocID="{A16D077D-9E73-48C0-97D9-833417432732}" presName="text2" presStyleLbl="fgAcc2" presStyleIdx="0" presStyleCnt="4">
        <dgm:presLayoutVars>
          <dgm:chPref val="3"/>
        </dgm:presLayoutVars>
      </dgm:prSet>
      <dgm:spPr/>
    </dgm:pt>
    <dgm:pt modelId="{75430C4C-CE0B-0549-82B5-671B2A717920}" type="pres">
      <dgm:prSet presAssocID="{A16D077D-9E73-48C0-97D9-833417432732}" presName="hierChild3" presStyleCnt="0"/>
      <dgm:spPr/>
    </dgm:pt>
    <dgm:pt modelId="{CDFB78D0-6BAC-FF41-B70A-1A047A4ECB09}" type="pres">
      <dgm:prSet presAssocID="{D5E723C6-EC85-44EF-856E-C505BC7A80C2}" presName="Name10" presStyleLbl="parChTrans1D2" presStyleIdx="1" presStyleCnt="4"/>
      <dgm:spPr/>
    </dgm:pt>
    <dgm:pt modelId="{4669AD1C-1DAC-D14E-A9C0-4A34D2038E44}" type="pres">
      <dgm:prSet presAssocID="{BBB09F15-35A8-4626-8623-FD27F240A7EC}" presName="hierRoot2" presStyleCnt="0"/>
      <dgm:spPr/>
    </dgm:pt>
    <dgm:pt modelId="{5CDFC028-C491-5E40-A433-FCA72319A70C}" type="pres">
      <dgm:prSet presAssocID="{BBB09F15-35A8-4626-8623-FD27F240A7EC}" presName="composite2" presStyleCnt="0"/>
      <dgm:spPr/>
    </dgm:pt>
    <dgm:pt modelId="{3426BD08-07AB-254E-A768-A2BD04E49D4B}" type="pres">
      <dgm:prSet presAssocID="{BBB09F15-35A8-4626-8623-FD27F240A7EC}" presName="background2" presStyleLbl="node2" presStyleIdx="1" presStyleCnt="4"/>
      <dgm:spPr/>
    </dgm:pt>
    <dgm:pt modelId="{D1E1B84C-4401-3C45-B0D9-FAA444CC5F46}" type="pres">
      <dgm:prSet presAssocID="{BBB09F15-35A8-4626-8623-FD27F240A7EC}" presName="text2" presStyleLbl="fgAcc2" presStyleIdx="1" presStyleCnt="4">
        <dgm:presLayoutVars>
          <dgm:chPref val="3"/>
        </dgm:presLayoutVars>
      </dgm:prSet>
      <dgm:spPr/>
    </dgm:pt>
    <dgm:pt modelId="{A855D345-CF0A-5C4F-A024-B5F17580054D}" type="pres">
      <dgm:prSet presAssocID="{BBB09F15-35A8-4626-8623-FD27F240A7EC}" presName="hierChild3" presStyleCnt="0"/>
      <dgm:spPr/>
    </dgm:pt>
    <dgm:pt modelId="{A0257105-EEE7-6040-B31A-923245F90AE4}" type="pres">
      <dgm:prSet presAssocID="{D861163C-2680-44B6-99E8-08486FB824DC}" presName="Name10" presStyleLbl="parChTrans1D2" presStyleIdx="2" presStyleCnt="4"/>
      <dgm:spPr/>
    </dgm:pt>
    <dgm:pt modelId="{CD215D81-6159-3D47-9566-1F053F07D9E7}" type="pres">
      <dgm:prSet presAssocID="{EF8493D1-6383-4538-BFF8-BFA82220D4C9}" presName="hierRoot2" presStyleCnt="0"/>
      <dgm:spPr/>
    </dgm:pt>
    <dgm:pt modelId="{4B9B843C-3972-AF47-A850-0C05FB4D0EA1}" type="pres">
      <dgm:prSet presAssocID="{EF8493D1-6383-4538-BFF8-BFA82220D4C9}" presName="composite2" presStyleCnt="0"/>
      <dgm:spPr/>
    </dgm:pt>
    <dgm:pt modelId="{66977265-523E-294F-92A7-844A39A28438}" type="pres">
      <dgm:prSet presAssocID="{EF8493D1-6383-4538-BFF8-BFA82220D4C9}" presName="background2" presStyleLbl="node2" presStyleIdx="2" presStyleCnt="4"/>
      <dgm:spPr/>
    </dgm:pt>
    <dgm:pt modelId="{B86D06CF-730E-4E41-BF18-869D677F90BF}" type="pres">
      <dgm:prSet presAssocID="{EF8493D1-6383-4538-BFF8-BFA82220D4C9}" presName="text2" presStyleLbl="fgAcc2" presStyleIdx="2" presStyleCnt="4">
        <dgm:presLayoutVars>
          <dgm:chPref val="3"/>
        </dgm:presLayoutVars>
      </dgm:prSet>
      <dgm:spPr/>
    </dgm:pt>
    <dgm:pt modelId="{29D86D41-D1F1-D142-BF76-56FBA3962248}" type="pres">
      <dgm:prSet presAssocID="{EF8493D1-6383-4538-BFF8-BFA82220D4C9}" presName="hierChild3" presStyleCnt="0"/>
      <dgm:spPr/>
    </dgm:pt>
    <dgm:pt modelId="{36F9B3E6-85DF-1245-BD24-FC2954EB23EA}" type="pres">
      <dgm:prSet presAssocID="{F3FA5E89-6B0F-44AB-8EAB-FB5BA4BF1A59}" presName="Name10" presStyleLbl="parChTrans1D2" presStyleIdx="3" presStyleCnt="4"/>
      <dgm:spPr/>
    </dgm:pt>
    <dgm:pt modelId="{69BDACF3-3111-8842-A9C3-9DEC6CC7E94F}" type="pres">
      <dgm:prSet presAssocID="{1CB28AE8-C00C-4BDE-BD65-22FFD74A2DF6}" presName="hierRoot2" presStyleCnt="0"/>
      <dgm:spPr/>
    </dgm:pt>
    <dgm:pt modelId="{A2EC512D-17C4-2B4C-B0D9-1F74490868B3}" type="pres">
      <dgm:prSet presAssocID="{1CB28AE8-C00C-4BDE-BD65-22FFD74A2DF6}" presName="composite2" presStyleCnt="0"/>
      <dgm:spPr/>
    </dgm:pt>
    <dgm:pt modelId="{6E3984F5-CC22-9742-8BFF-0C21BF1C5B28}" type="pres">
      <dgm:prSet presAssocID="{1CB28AE8-C00C-4BDE-BD65-22FFD74A2DF6}" presName="background2" presStyleLbl="node2" presStyleIdx="3" presStyleCnt="4"/>
      <dgm:spPr/>
    </dgm:pt>
    <dgm:pt modelId="{76EFF843-EFB7-9049-BEFB-43F2E2ACB63F}" type="pres">
      <dgm:prSet presAssocID="{1CB28AE8-C00C-4BDE-BD65-22FFD74A2DF6}" presName="text2" presStyleLbl="fgAcc2" presStyleIdx="3" presStyleCnt="4">
        <dgm:presLayoutVars>
          <dgm:chPref val="3"/>
        </dgm:presLayoutVars>
      </dgm:prSet>
      <dgm:spPr/>
    </dgm:pt>
    <dgm:pt modelId="{1C293A9D-665D-614A-BAE8-46F2411F6C0D}" type="pres">
      <dgm:prSet presAssocID="{1CB28AE8-C00C-4BDE-BD65-22FFD74A2DF6}" presName="hierChild3" presStyleCnt="0"/>
      <dgm:spPr/>
    </dgm:pt>
  </dgm:ptLst>
  <dgm:cxnLst>
    <dgm:cxn modelId="{8C05E112-7AD6-43D0-8D2E-E9EE46B400C0}" srcId="{190777D4-3F55-414F-A46B-A4FB36E23098}" destId="{A16D077D-9E73-48C0-97D9-833417432732}" srcOrd="0" destOrd="0" parTransId="{C6D3BC38-D4E4-42CE-BE15-272326F08EA8}" sibTransId="{81393A96-837D-4C35-A034-F342996D0785}"/>
    <dgm:cxn modelId="{FCFC5219-29D7-443B-B2F6-33B90621FFE0}" srcId="{190777D4-3F55-414F-A46B-A4FB36E23098}" destId="{1CB28AE8-C00C-4BDE-BD65-22FFD74A2DF6}" srcOrd="3" destOrd="0" parTransId="{F3FA5E89-6B0F-44AB-8EAB-FB5BA4BF1A59}" sibTransId="{AC914E20-ED49-4A0B-AAD9-275266592A6F}"/>
    <dgm:cxn modelId="{5BEDAA1D-EDAD-6F4F-9037-A3F92205863A}" type="presOf" srcId="{D5E723C6-EC85-44EF-856E-C505BC7A80C2}" destId="{CDFB78D0-6BAC-FF41-B70A-1A047A4ECB09}" srcOrd="0" destOrd="0" presId="urn:microsoft.com/office/officeart/2005/8/layout/hierarchy1"/>
    <dgm:cxn modelId="{3E290421-DBE8-7A47-999B-C9448068689F}" type="presOf" srcId="{A16D077D-9E73-48C0-97D9-833417432732}" destId="{FF8E6F91-01C9-B44D-93F4-112AB501479B}" srcOrd="0" destOrd="0" presId="urn:microsoft.com/office/officeart/2005/8/layout/hierarchy1"/>
    <dgm:cxn modelId="{C4621C23-3C6E-44D9-B02A-F25A5D4D365E}" srcId="{190777D4-3F55-414F-A46B-A4FB36E23098}" destId="{EF8493D1-6383-4538-BFF8-BFA82220D4C9}" srcOrd="2" destOrd="0" parTransId="{D861163C-2680-44B6-99E8-08486FB824DC}" sibTransId="{DBDF6E5A-B49A-4101-B36A-E09A13F2B21C}"/>
    <dgm:cxn modelId="{AF68D826-E3CE-4FA2-9BA3-E41BE63B7C22}" srcId="{167FB86C-54DD-4DB1-8B84-156E2A47AFB9}" destId="{190777D4-3F55-414F-A46B-A4FB36E23098}" srcOrd="0" destOrd="0" parTransId="{CF59811F-468D-4DDF-8034-72D43293FBF4}" sibTransId="{DE3BDCF7-753B-46BE-AF7B-E3B2EEF51001}"/>
    <dgm:cxn modelId="{281AD431-F4E8-2541-9CAD-DBBABEDE8B42}" type="presOf" srcId="{1CB28AE8-C00C-4BDE-BD65-22FFD74A2DF6}" destId="{76EFF843-EFB7-9049-BEFB-43F2E2ACB63F}" srcOrd="0" destOrd="0" presId="urn:microsoft.com/office/officeart/2005/8/layout/hierarchy1"/>
    <dgm:cxn modelId="{5D5B884B-EDE4-3D4D-863A-27EEF175C772}" type="presOf" srcId="{167FB86C-54DD-4DB1-8B84-156E2A47AFB9}" destId="{1EDC0807-5558-CD46-9C66-61244B44D868}" srcOrd="0" destOrd="0" presId="urn:microsoft.com/office/officeart/2005/8/layout/hierarchy1"/>
    <dgm:cxn modelId="{A06DEDA0-FCB9-D844-ABA8-27E28161C22F}" type="presOf" srcId="{C6D3BC38-D4E4-42CE-BE15-272326F08EA8}" destId="{4201A136-254F-CF4F-B220-E06BC4B10B7D}" srcOrd="0" destOrd="0" presId="urn:microsoft.com/office/officeart/2005/8/layout/hierarchy1"/>
    <dgm:cxn modelId="{70E345AB-ECC0-8147-A640-AC86F3FAD992}" type="presOf" srcId="{BBB09F15-35A8-4626-8623-FD27F240A7EC}" destId="{D1E1B84C-4401-3C45-B0D9-FAA444CC5F46}" srcOrd="0" destOrd="0" presId="urn:microsoft.com/office/officeart/2005/8/layout/hierarchy1"/>
    <dgm:cxn modelId="{FAC254AD-C23E-F04B-8671-FF26BF56C590}" type="presOf" srcId="{EF8493D1-6383-4538-BFF8-BFA82220D4C9}" destId="{B86D06CF-730E-4E41-BF18-869D677F90BF}" srcOrd="0" destOrd="0" presId="urn:microsoft.com/office/officeart/2005/8/layout/hierarchy1"/>
    <dgm:cxn modelId="{6C17EEB5-7C1E-4750-B4CF-CED44FD3EA56}" srcId="{190777D4-3F55-414F-A46B-A4FB36E23098}" destId="{BBB09F15-35A8-4626-8623-FD27F240A7EC}" srcOrd="1" destOrd="0" parTransId="{D5E723C6-EC85-44EF-856E-C505BC7A80C2}" sibTransId="{E87847F2-AC63-48E2-A2EB-21D4AABECDA8}"/>
    <dgm:cxn modelId="{1F7A90DD-3949-ED47-AD69-BB17F54FC47F}" type="presOf" srcId="{D861163C-2680-44B6-99E8-08486FB824DC}" destId="{A0257105-EEE7-6040-B31A-923245F90AE4}" srcOrd="0" destOrd="0" presId="urn:microsoft.com/office/officeart/2005/8/layout/hierarchy1"/>
    <dgm:cxn modelId="{5C64AEFA-2FE2-954D-A37F-E8EE326B410E}" type="presOf" srcId="{190777D4-3F55-414F-A46B-A4FB36E23098}" destId="{E1FCBA7E-1D0E-A145-A479-64BBBE861096}" srcOrd="0" destOrd="0" presId="urn:microsoft.com/office/officeart/2005/8/layout/hierarchy1"/>
    <dgm:cxn modelId="{080CB7FD-3212-0E48-A9E6-B56458BBD4E4}" type="presOf" srcId="{F3FA5E89-6B0F-44AB-8EAB-FB5BA4BF1A59}" destId="{36F9B3E6-85DF-1245-BD24-FC2954EB23EA}" srcOrd="0" destOrd="0" presId="urn:microsoft.com/office/officeart/2005/8/layout/hierarchy1"/>
    <dgm:cxn modelId="{CF4A71F4-4C91-984D-85B8-F5C3A1E2687A}" type="presParOf" srcId="{1EDC0807-5558-CD46-9C66-61244B44D868}" destId="{B926296C-D0E4-C340-9448-B0115F81303F}" srcOrd="0" destOrd="0" presId="urn:microsoft.com/office/officeart/2005/8/layout/hierarchy1"/>
    <dgm:cxn modelId="{390727C1-2C08-AF41-8874-8867B7A12BA1}" type="presParOf" srcId="{B926296C-D0E4-C340-9448-B0115F81303F}" destId="{0DCEFEAC-0573-E241-812D-D975C3971E94}" srcOrd="0" destOrd="0" presId="urn:microsoft.com/office/officeart/2005/8/layout/hierarchy1"/>
    <dgm:cxn modelId="{95B982CD-21B5-B24B-B371-194E1FB24294}" type="presParOf" srcId="{0DCEFEAC-0573-E241-812D-D975C3971E94}" destId="{DD75AA86-3D5C-BF4F-B6D6-557EE7F11E0E}" srcOrd="0" destOrd="0" presId="urn:microsoft.com/office/officeart/2005/8/layout/hierarchy1"/>
    <dgm:cxn modelId="{A8B998B6-9D7B-7A4A-95CA-674BF00F5BA9}" type="presParOf" srcId="{0DCEFEAC-0573-E241-812D-D975C3971E94}" destId="{E1FCBA7E-1D0E-A145-A479-64BBBE861096}" srcOrd="1" destOrd="0" presId="urn:microsoft.com/office/officeart/2005/8/layout/hierarchy1"/>
    <dgm:cxn modelId="{957FD5FC-B858-E742-905D-51AE0DDC5C09}" type="presParOf" srcId="{B926296C-D0E4-C340-9448-B0115F81303F}" destId="{6E82CE13-B355-9645-AA5B-C24E986460F9}" srcOrd="1" destOrd="0" presId="urn:microsoft.com/office/officeart/2005/8/layout/hierarchy1"/>
    <dgm:cxn modelId="{FC6FF55D-0BD4-0445-B17D-6DCAC65F24FE}" type="presParOf" srcId="{6E82CE13-B355-9645-AA5B-C24E986460F9}" destId="{4201A136-254F-CF4F-B220-E06BC4B10B7D}" srcOrd="0" destOrd="0" presId="urn:microsoft.com/office/officeart/2005/8/layout/hierarchy1"/>
    <dgm:cxn modelId="{34BBB116-B327-6248-945E-1B81024F87D8}" type="presParOf" srcId="{6E82CE13-B355-9645-AA5B-C24E986460F9}" destId="{FFE6EEB9-6153-824B-B5CB-BF581BE9A813}" srcOrd="1" destOrd="0" presId="urn:microsoft.com/office/officeart/2005/8/layout/hierarchy1"/>
    <dgm:cxn modelId="{A8E8AA2D-DE3F-0141-8FCD-EEA4408C317F}" type="presParOf" srcId="{FFE6EEB9-6153-824B-B5CB-BF581BE9A813}" destId="{57DC05A0-1B8F-B44A-B412-21AECD59195B}" srcOrd="0" destOrd="0" presId="urn:microsoft.com/office/officeart/2005/8/layout/hierarchy1"/>
    <dgm:cxn modelId="{6585D5C0-5F30-564E-A8DC-FDE8C11130F9}" type="presParOf" srcId="{57DC05A0-1B8F-B44A-B412-21AECD59195B}" destId="{51A99170-E145-474A-AA17-F3897BC52865}" srcOrd="0" destOrd="0" presId="urn:microsoft.com/office/officeart/2005/8/layout/hierarchy1"/>
    <dgm:cxn modelId="{0C70AA71-257F-4D49-9C67-CEFDA5E35958}" type="presParOf" srcId="{57DC05A0-1B8F-B44A-B412-21AECD59195B}" destId="{FF8E6F91-01C9-B44D-93F4-112AB501479B}" srcOrd="1" destOrd="0" presId="urn:microsoft.com/office/officeart/2005/8/layout/hierarchy1"/>
    <dgm:cxn modelId="{8FF3CE7E-9D6E-1B43-8950-BD82F0D973A3}" type="presParOf" srcId="{FFE6EEB9-6153-824B-B5CB-BF581BE9A813}" destId="{75430C4C-CE0B-0549-82B5-671B2A717920}" srcOrd="1" destOrd="0" presId="urn:microsoft.com/office/officeart/2005/8/layout/hierarchy1"/>
    <dgm:cxn modelId="{1BB61080-CCB7-D848-B059-1BC20DE864BE}" type="presParOf" srcId="{6E82CE13-B355-9645-AA5B-C24E986460F9}" destId="{CDFB78D0-6BAC-FF41-B70A-1A047A4ECB09}" srcOrd="2" destOrd="0" presId="urn:microsoft.com/office/officeart/2005/8/layout/hierarchy1"/>
    <dgm:cxn modelId="{B9ED10DB-D5F4-C948-B480-56436608F27A}" type="presParOf" srcId="{6E82CE13-B355-9645-AA5B-C24E986460F9}" destId="{4669AD1C-1DAC-D14E-A9C0-4A34D2038E44}" srcOrd="3" destOrd="0" presId="urn:microsoft.com/office/officeart/2005/8/layout/hierarchy1"/>
    <dgm:cxn modelId="{95504040-BF58-264E-A765-330194A2B196}" type="presParOf" srcId="{4669AD1C-1DAC-D14E-A9C0-4A34D2038E44}" destId="{5CDFC028-C491-5E40-A433-FCA72319A70C}" srcOrd="0" destOrd="0" presId="urn:microsoft.com/office/officeart/2005/8/layout/hierarchy1"/>
    <dgm:cxn modelId="{1AEF091C-1BF0-E046-BD9F-00F516BF40E4}" type="presParOf" srcId="{5CDFC028-C491-5E40-A433-FCA72319A70C}" destId="{3426BD08-07AB-254E-A768-A2BD04E49D4B}" srcOrd="0" destOrd="0" presId="urn:microsoft.com/office/officeart/2005/8/layout/hierarchy1"/>
    <dgm:cxn modelId="{08D344E0-2070-6A47-A830-87F9FFBA6FF4}" type="presParOf" srcId="{5CDFC028-C491-5E40-A433-FCA72319A70C}" destId="{D1E1B84C-4401-3C45-B0D9-FAA444CC5F46}" srcOrd="1" destOrd="0" presId="urn:microsoft.com/office/officeart/2005/8/layout/hierarchy1"/>
    <dgm:cxn modelId="{F2648C6E-7FA4-4D49-8F1D-E4BEE8E16834}" type="presParOf" srcId="{4669AD1C-1DAC-D14E-A9C0-4A34D2038E44}" destId="{A855D345-CF0A-5C4F-A024-B5F17580054D}" srcOrd="1" destOrd="0" presId="urn:microsoft.com/office/officeart/2005/8/layout/hierarchy1"/>
    <dgm:cxn modelId="{F652934F-5427-2946-B902-8AB1EF3DCCCB}" type="presParOf" srcId="{6E82CE13-B355-9645-AA5B-C24E986460F9}" destId="{A0257105-EEE7-6040-B31A-923245F90AE4}" srcOrd="4" destOrd="0" presId="urn:microsoft.com/office/officeart/2005/8/layout/hierarchy1"/>
    <dgm:cxn modelId="{CA8498C6-DEED-7C4F-9B82-B7D7C95EAEA1}" type="presParOf" srcId="{6E82CE13-B355-9645-AA5B-C24E986460F9}" destId="{CD215D81-6159-3D47-9566-1F053F07D9E7}" srcOrd="5" destOrd="0" presId="urn:microsoft.com/office/officeart/2005/8/layout/hierarchy1"/>
    <dgm:cxn modelId="{6EAE0C4D-0C86-BE4F-9DF9-043E20E2E0C9}" type="presParOf" srcId="{CD215D81-6159-3D47-9566-1F053F07D9E7}" destId="{4B9B843C-3972-AF47-A850-0C05FB4D0EA1}" srcOrd="0" destOrd="0" presId="urn:microsoft.com/office/officeart/2005/8/layout/hierarchy1"/>
    <dgm:cxn modelId="{1A6BAD11-E88D-A54F-AB71-84AE71410D02}" type="presParOf" srcId="{4B9B843C-3972-AF47-A850-0C05FB4D0EA1}" destId="{66977265-523E-294F-92A7-844A39A28438}" srcOrd="0" destOrd="0" presId="urn:microsoft.com/office/officeart/2005/8/layout/hierarchy1"/>
    <dgm:cxn modelId="{79A8A3B4-768A-A045-A319-35BC0F897324}" type="presParOf" srcId="{4B9B843C-3972-AF47-A850-0C05FB4D0EA1}" destId="{B86D06CF-730E-4E41-BF18-869D677F90BF}" srcOrd="1" destOrd="0" presId="urn:microsoft.com/office/officeart/2005/8/layout/hierarchy1"/>
    <dgm:cxn modelId="{4EED74A2-A72D-9A4D-8EF2-62C8483FB469}" type="presParOf" srcId="{CD215D81-6159-3D47-9566-1F053F07D9E7}" destId="{29D86D41-D1F1-D142-BF76-56FBA3962248}" srcOrd="1" destOrd="0" presId="urn:microsoft.com/office/officeart/2005/8/layout/hierarchy1"/>
    <dgm:cxn modelId="{3D904BC6-C63A-954B-BDB9-0BB3798164DD}" type="presParOf" srcId="{6E82CE13-B355-9645-AA5B-C24E986460F9}" destId="{36F9B3E6-85DF-1245-BD24-FC2954EB23EA}" srcOrd="6" destOrd="0" presId="urn:microsoft.com/office/officeart/2005/8/layout/hierarchy1"/>
    <dgm:cxn modelId="{742A1C0B-C965-BB41-8BF8-39CA132563F1}" type="presParOf" srcId="{6E82CE13-B355-9645-AA5B-C24E986460F9}" destId="{69BDACF3-3111-8842-A9C3-9DEC6CC7E94F}" srcOrd="7" destOrd="0" presId="urn:microsoft.com/office/officeart/2005/8/layout/hierarchy1"/>
    <dgm:cxn modelId="{0036AC1D-1108-674A-AA44-03E414B23BBC}" type="presParOf" srcId="{69BDACF3-3111-8842-A9C3-9DEC6CC7E94F}" destId="{A2EC512D-17C4-2B4C-B0D9-1F74490868B3}" srcOrd="0" destOrd="0" presId="urn:microsoft.com/office/officeart/2005/8/layout/hierarchy1"/>
    <dgm:cxn modelId="{C1A40B08-6DEA-AC42-93EA-E21971810629}" type="presParOf" srcId="{A2EC512D-17C4-2B4C-B0D9-1F74490868B3}" destId="{6E3984F5-CC22-9742-8BFF-0C21BF1C5B28}" srcOrd="0" destOrd="0" presId="urn:microsoft.com/office/officeart/2005/8/layout/hierarchy1"/>
    <dgm:cxn modelId="{2AB7EAFA-0230-8F40-893C-F492D63F1B33}" type="presParOf" srcId="{A2EC512D-17C4-2B4C-B0D9-1F74490868B3}" destId="{76EFF843-EFB7-9049-BEFB-43F2E2ACB63F}" srcOrd="1" destOrd="0" presId="urn:microsoft.com/office/officeart/2005/8/layout/hierarchy1"/>
    <dgm:cxn modelId="{3C839E00-12B4-D143-AAB4-833DA3AB64CF}" type="presParOf" srcId="{69BDACF3-3111-8842-A9C3-9DEC6CC7E94F}" destId="{1C293A9D-665D-614A-BAE8-46F2411F6C0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4DBEC7-2B14-43B0-93C7-0112E859EE2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34E7E9-1891-4292-9535-29F3CEE6496B}">
      <dgm:prSet/>
      <dgm:spPr/>
      <dgm:t>
        <a:bodyPr/>
        <a:lstStyle/>
        <a:p>
          <a:pPr algn="just"/>
          <a:r>
            <a:rPr lang="en-IN" b="1" i="0" dirty="0">
              <a:solidFill>
                <a:schemeClr val="tx1"/>
              </a:solidFill>
            </a:rPr>
            <a:t>var</a:t>
          </a:r>
          <a:r>
            <a:rPr lang="en-IN" b="0" i="0" dirty="0">
              <a:solidFill>
                <a:schemeClr val="tx1"/>
              </a:solidFill>
            </a:rPr>
            <a:t>, </a:t>
          </a:r>
          <a:r>
            <a:rPr lang="en-IN" b="1" i="0" dirty="0">
              <a:solidFill>
                <a:schemeClr val="tx1"/>
              </a:solidFill>
            </a:rPr>
            <a:t>let</a:t>
          </a:r>
          <a:r>
            <a:rPr lang="en-IN" b="0" i="0" dirty="0">
              <a:solidFill>
                <a:schemeClr val="tx1"/>
              </a:solidFill>
            </a:rPr>
            <a:t>, and </a:t>
          </a:r>
          <a:r>
            <a:rPr lang="en-IN" b="1" i="0" dirty="0" err="1">
              <a:solidFill>
                <a:schemeClr val="tx1"/>
              </a:solidFill>
            </a:rPr>
            <a:t>const</a:t>
          </a:r>
          <a:r>
            <a:rPr lang="en-IN" b="0" i="0" dirty="0">
              <a:solidFill>
                <a:schemeClr val="tx1"/>
              </a:solidFill>
            </a:rPr>
            <a:t> are not data types themselves; they are keywords used for variable declaration.</a:t>
          </a:r>
          <a:endParaRPr lang="en-US" dirty="0">
            <a:solidFill>
              <a:schemeClr val="tx1"/>
            </a:solidFill>
          </a:endParaRPr>
        </a:p>
      </dgm:t>
    </dgm:pt>
    <dgm:pt modelId="{1F1F4926-0932-43AD-BA12-AA2AA65D9219}" type="parTrans" cxnId="{7A98AA9A-782D-49E3-88D3-8AE5C08A6F29}">
      <dgm:prSet/>
      <dgm:spPr/>
      <dgm:t>
        <a:bodyPr/>
        <a:lstStyle/>
        <a:p>
          <a:endParaRPr lang="en-US">
            <a:solidFill>
              <a:schemeClr val="tx1"/>
            </a:solidFill>
          </a:endParaRPr>
        </a:p>
      </dgm:t>
    </dgm:pt>
    <dgm:pt modelId="{BF8895EB-B38F-4435-AF1B-929349360DF5}" type="sibTrans" cxnId="{7A98AA9A-782D-49E3-88D3-8AE5C08A6F29}">
      <dgm:prSet/>
      <dgm:spPr/>
      <dgm:t>
        <a:bodyPr/>
        <a:lstStyle/>
        <a:p>
          <a:endParaRPr lang="en-US">
            <a:solidFill>
              <a:schemeClr val="tx1"/>
            </a:solidFill>
          </a:endParaRPr>
        </a:p>
      </dgm:t>
    </dgm:pt>
    <dgm:pt modelId="{AAEAFA98-B1D6-483E-B370-3B9B5B1DC4F2}">
      <dgm:prSet/>
      <dgm:spPr/>
      <dgm:t>
        <a:bodyPr/>
        <a:lstStyle/>
        <a:p>
          <a:pPr algn="just"/>
          <a:r>
            <a:rPr lang="en-IN" b="0" i="0" dirty="0">
              <a:solidFill>
                <a:schemeClr val="tx1"/>
              </a:solidFill>
            </a:rPr>
            <a:t>Data types in JavaScript are the types of values that variables can hold, such as </a:t>
          </a:r>
          <a:r>
            <a:rPr lang="en-IN" b="1" i="0" dirty="0">
              <a:solidFill>
                <a:schemeClr val="tx1"/>
              </a:solidFill>
            </a:rPr>
            <a:t>numbers, strings, </a:t>
          </a:r>
          <a:r>
            <a:rPr lang="en-IN" b="1" i="0" dirty="0" err="1">
              <a:solidFill>
                <a:schemeClr val="tx1"/>
              </a:solidFill>
            </a:rPr>
            <a:t>booleans</a:t>
          </a:r>
          <a:r>
            <a:rPr lang="en-IN" b="1" i="0" dirty="0">
              <a:solidFill>
                <a:schemeClr val="tx1"/>
              </a:solidFill>
            </a:rPr>
            <a:t>, objects, arrays</a:t>
          </a:r>
          <a:r>
            <a:rPr lang="en-GB" b="1" i="0" dirty="0">
              <a:solidFill>
                <a:schemeClr val="tx1"/>
              </a:solidFill>
            </a:rPr>
            <a:t>,</a:t>
          </a:r>
          <a:r>
            <a:rPr lang="en-IN" b="0" i="0" dirty="0">
              <a:solidFill>
                <a:schemeClr val="tx1"/>
              </a:solidFill>
            </a:rPr>
            <a:t> etc.</a:t>
          </a:r>
          <a:endParaRPr lang="en-US" dirty="0">
            <a:solidFill>
              <a:schemeClr val="tx1"/>
            </a:solidFill>
          </a:endParaRPr>
        </a:p>
      </dgm:t>
    </dgm:pt>
    <dgm:pt modelId="{EF7D1E4C-D721-481E-91B2-72A8B4656D4C}" type="parTrans" cxnId="{50B513AA-C55A-403D-8279-46FA40FA501E}">
      <dgm:prSet/>
      <dgm:spPr/>
      <dgm:t>
        <a:bodyPr/>
        <a:lstStyle/>
        <a:p>
          <a:endParaRPr lang="en-US">
            <a:solidFill>
              <a:schemeClr val="tx1"/>
            </a:solidFill>
          </a:endParaRPr>
        </a:p>
      </dgm:t>
    </dgm:pt>
    <dgm:pt modelId="{69075259-9EBB-4199-BCC1-BB9929D745BF}" type="sibTrans" cxnId="{50B513AA-C55A-403D-8279-46FA40FA501E}">
      <dgm:prSet/>
      <dgm:spPr/>
      <dgm:t>
        <a:bodyPr/>
        <a:lstStyle/>
        <a:p>
          <a:endParaRPr lang="en-US">
            <a:solidFill>
              <a:schemeClr val="tx1"/>
            </a:solidFill>
          </a:endParaRPr>
        </a:p>
      </dgm:t>
    </dgm:pt>
    <dgm:pt modelId="{0B688B10-0419-4F5E-9E4A-635E37ADE07B}">
      <dgm:prSet/>
      <dgm:spPr/>
      <dgm:t>
        <a:bodyPr/>
        <a:lstStyle/>
        <a:p>
          <a:pPr algn="just"/>
          <a:r>
            <a:rPr lang="en-IN" b="0" i="0" dirty="0">
              <a:solidFill>
                <a:schemeClr val="tx1"/>
              </a:solidFill>
            </a:rPr>
            <a:t>When you write something like </a:t>
          </a:r>
          <a:r>
            <a:rPr lang="en-IN" b="1" i="0" dirty="0">
              <a:solidFill>
                <a:schemeClr val="tx1"/>
              </a:solidFill>
            </a:rPr>
            <a:t>var a = 10</a:t>
          </a:r>
          <a:r>
            <a:rPr lang="en-IN" b="0" i="0" dirty="0">
              <a:solidFill>
                <a:schemeClr val="tx1"/>
              </a:solidFill>
            </a:rPr>
            <a:t>;, a can hold a number value (10 in this case), so we say that a is a variable holding a numeric literal.</a:t>
          </a:r>
          <a:endParaRPr lang="en-US" dirty="0">
            <a:solidFill>
              <a:schemeClr val="tx1"/>
            </a:solidFill>
          </a:endParaRPr>
        </a:p>
      </dgm:t>
    </dgm:pt>
    <dgm:pt modelId="{DC5F741D-9359-41ED-A499-10E66666378D}" type="parTrans" cxnId="{9343CA92-DF49-4794-A748-D05816CCCC16}">
      <dgm:prSet/>
      <dgm:spPr/>
      <dgm:t>
        <a:bodyPr/>
        <a:lstStyle/>
        <a:p>
          <a:endParaRPr lang="en-US">
            <a:solidFill>
              <a:schemeClr val="tx1"/>
            </a:solidFill>
          </a:endParaRPr>
        </a:p>
      </dgm:t>
    </dgm:pt>
    <dgm:pt modelId="{2B5173B5-5A26-448E-95F0-A979EE970E38}" type="sibTrans" cxnId="{9343CA92-DF49-4794-A748-D05816CCCC16}">
      <dgm:prSet/>
      <dgm:spPr/>
      <dgm:t>
        <a:bodyPr/>
        <a:lstStyle/>
        <a:p>
          <a:endParaRPr lang="en-US">
            <a:solidFill>
              <a:schemeClr val="tx1"/>
            </a:solidFill>
          </a:endParaRPr>
        </a:p>
      </dgm:t>
    </dgm:pt>
    <dgm:pt modelId="{35C3E8C4-3672-46CB-A338-9123A4EDF746}">
      <dgm:prSet/>
      <dgm:spPr/>
      <dgm:t>
        <a:bodyPr/>
        <a:lstStyle/>
        <a:p>
          <a:pPr algn="just"/>
          <a:r>
            <a:rPr lang="en-IN" b="0" i="0" dirty="0">
              <a:solidFill>
                <a:schemeClr val="tx1"/>
              </a:solidFill>
            </a:rPr>
            <a:t>In summary, while in </a:t>
          </a:r>
          <a:r>
            <a:rPr lang="en-IN" b="1" i="0" dirty="0">
              <a:solidFill>
                <a:schemeClr val="tx1"/>
              </a:solidFill>
            </a:rPr>
            <a:t>C</a:t>
          </a:r>
          <a:r>
            <a:rPr lang="en-IN" b="0" i="0" dirty="0">
              <a:solidFill>
                <a:schemeClr val="tx1"/>
              </a:solidFill>
            </a:rPr>
            <a:t> and </a:t>
          </a:r>
          <a:r>
            <a:rPr lang="en-IN" b="1" i="0" dirty="0">
              <a:solidFill>
                <a:schemeClr val="tx1"/>
              </a:solidFill>
            </a:rPr>
            <a:t>C++</a:t>
          </a:r>
          <a:r>
            <a:rPr lang="en-GB" b="1" i="0" dirty="0">
              <a:solidFill>
                <a:schemeClr val="tx1"/>
              </a:solidFill>
            </a:rPr>
            <a:t>, we explicitly specify the data type of a variable when declaring it, in JavaScript,</a:t>
          </a:r>
          <a:r>
            <a:rPr lang="en-IN" b="0" i="0" dirty="0">
              <a:solidFill>
                <a:schemeClr val="tx1"/>
              </a:solidFill>
            </a:rPr>
            <a:t> we declare variables using keywords like </a:t>
          </a:r>
          <a:r>
            <a:rPr lang="en-IN" b="1" i="0" dirty="0">
              <a:solidFill>
                <a:schemeClr val="tx1"/>
              </a:solidFill>
            </a:rPr>
            <a:t>var</a:t>
          </a:r>
          <a:r>
            <a:rPr lang="en-IN" b="0" i="0" dirty="0">
              <a:solidFill>
                <a:schemeClr val="tx1"/>
              </a:solidFill>
            </a:rPr>
            <a:t>, </a:t>
          </a:r>
          <a:r>
            <a:rPr lang="en-IN" b="1" i="0" dirty="0">
              <a:solidFill>
                <a:schemeClr val="tx1"/>
              </a:solidFill>
            </a:rPr>
            <a:t>let</a:t>
          </a:r>
          <a:r>
            <a:rPr lang="en-IN" b="0" i="0" dirty="0">
              <a:solidFill>
                <a:schemeClr val="tx1"/>
              </a:solidFill>
            </a:rPr>
            <a:t>, or </a:t>
          </a:r>
          <a:r>
            <a:rPr lang="en-IN" b="1" i="0" dirty="0" err="1">
              <a:solidFill>
                <a:schemeClr val="tx1"/>
              </a:solidFill>
            </a:rPr>
            <a:t>const</a:t>
          </a:r>
          <a:r>
            <a:rPr lang="en-IN" b="0" i="0" dirty="0">
              <a:solidFill>
                <a:schemeClr val="tx1"/>
              </a:solidFill>
            </a:rPr>
            <a:t>, and the data type of a variable is determined by the value it holds.</a:t>
          </a:r>
          <a:endParaRPr lang="en-US" dirty="0">
            <a:solidFill>
              <a:schemeClr val="tx1"/>
            </a:solidFill>
          </a:endParaRPr>
        </a:p>
      </dgm:t>
    </dgm:pt>
    <dgm:pt modelId="{D61560A4-7BBB-4308-8C40-9849B7F73F78}" type="parTrans" cxnId="{C8D7069B-AEA3-43DA-99E7-6EB10BEB54ED}">
      <dgm:prSet/>
      <dgm:spPr/>
      <dgm:t>
        <a:bodyPr/>
        <a:lstStyle/>
        <a:p>
          <a:endParaRPr lang="en-US">
            <a:solidFill>
              <a:schemeClr val="tx1"/>
            </a:solidFill>
          </a:endParaRPr>
        </a:p>
      </dgm:t>
    </dgm:pt>
    <dgm:pt modelId="{8EE1E8F7-DBFF-4549-9892-ECAD50B5083E}" type="sibTrans" cxnId="{C8D7069B-AEA3-43DA-99E7-6EB10BEB54ED}">
      <dgm:prSet/>
      <dgm:spPr/>
      <dgm:t>
        <a:bodyPr/>
        <a:lstStyle/>
        <a:p>
          <a:endParaRPr lang="en-US">
            <a:solidFill>
              <a:schemeClr val="tx1"/>
            </a:solidFill>
          </a:endParaRPr>
        </a:p>
      </dgm:t>
    </dgm:pt>
    <dgm:pt modelId="{9F09F016-26E6-4CCE-803E-B7CB823FF9B4}">
      <dgm:prSet/>
      <dgm:spPr>
        <a:noFill/>
      </dgm:spPr>
      <dgm:t>
        <a:bodyPr/>
        <a:lstStyle/>
        <a:p>
          <a:r>
            <a:rPr lang="en-IN" dirty="0">
              <a:solidFill>
                <a:schemeClr val="tx1"/>
              </a:solidFill>
            </a:rPr>
            <a:t>I</a:t>
          </a:r>
          <a:r>
            <a:rPr lang="en-IN" b="0" i="0" dirty="0">
              <a:solidFill>
                <a:schemeClr val="tx1"/>
              </a:solidFill>
            </a:rPr>
            <a:t>n JavaScript:</a:t>
          </a:r>
          <a:endParaRPr lang="en-US" dirty="0">
            <a:solidFill>
              <a:schemeClr val="tx1"/>
            </a:solidFill>
          </a:endParaRPr>
        </a:p>
      </dgm:t>
    </dgm:pt>
    <dgm:pt modelId="{11392515-6C98-486A-A98F-5C4BB9EA507F}" type="sibTrans" cxnId="{0A58F0CF-D675-494A-93D4-FC1DB8489396}">
      <dgm:prSet/>
      <dgm:spPr/>
      <dgm:t>
        <a:bodyPr/>
        <a:lstStyle/>
        <a:p>
          <a:endParaRPr lang="en-US">
            <a:solidFill>
              <a:schemeClr val="tx1"/>
            </a:solidFill>
          </a:endParaRPr>
        </a:p>
      </dgm:t>
    </dgm:pt>
    <dgm:pt modelId="{3453511C-1C3F-4504-8FDF-A977863BE414}" type="parTrans" cxnId="{0A58F0CF-D675-494A-93D4-FC1DB8489396}">
      <dgm:prSet/>
      <dgm:spPr/>
      <dgm:t>
        <a:bodyPr/>
        <a:lstStyle/>
        <a:p>
          <a:endParaRPr lang="en-US">
            <a:solidFill>
              <a:schemeClr val="tx1"/>
            </a:solidFill>
          </a:endParaRPr>
        </a:p>
      </dgm:t>
    </dgm:pt>
    <dgm:pt modelId="{240CB6BA-96CD-C54F-9649-31CB93992BAE}" type="pres">
      <dgm:prSet presAssocID="{F54DBEC7-2B14-43B0-93C7-0112E859EE21}" presName="linear" presStyleCnt="0">
        <dgm:presLayoutVars>
          <dgm:animLvl val="lvl"/>
          <dgm:resizeHandles val="exact"/>
        </dgm:presLayoutVars>
      </dgm:prSet>
      <dgm:spPr/>
    </dgm:pt>
    <dgm:pt modelId="{4DBBB9CC-FBC8-9641-8E86-EE04D08C7325}" type="pres">
      <dgm:prSet presAssocID="{9F09F016-26E6-4CCE-803E-B7CB823FF9B4}" presName="parentText" presStyleLbl="node1" presStyleIdx="0" presStyleCnt="1" custLinFactNeighborX="4498" custLinFactNeighborY="-21268">
        <dgm:presLayoutVars>
          <dgm:chMax val="0"/>
          <dgm:bulletEnabled val="1"/>
        </dgm:presLayoutVars>
      </dgm:prSet>
      <dgm:spPr/>
    </dgm:pt>
    <dgm:pt modelId="{9475DA70-E56C-654E-95F3-F186DFD23B73}" type="pres">
      <dgm:prSet presAssocID="{9F09F016-26E6-4CCE-803E-B7CB823FF9B4}" presName="childText" presStyleLbl="revTx" presStyleIdx="0" presStyleCnt="1">
        <dgm:presLayoutVars>
          <dgm:bulletEnabled val="1"/>
        </dgm:presLayoutVars>
      </dgm:prSet>
      <dgm:spPr/>
    </dgm:pt>
  </dgm:ptLst>
  <dgm:cxnLst>
    <dgm:cxn modelId="{73B2213D-EBB0-4B42-8158-0ECC09C465B2}" type="presOf" srcId="{8634E7E9-1891-4292-9535-29F3CEE6496B}" destId="{9475DA70-E56C-654E-95F3-F186DFD23B73}" srcOrd="0" destOrd="0" presId="urn:microsoft.com/office/officeart/2005/8/layout/vList2"/>
    <dgm:cxn modelId="{FF606F52-D27E-DA43-8749-8F293EC77E60}" type="presOf" srcId="{9F09F016-26E6-4CCE-803E-B7CB823FF9B4}" destId="{4DBBB9CC-FBC8-9641-8E86-EE04D08C7325}" srcOrd="0" destOrd="0" presId="urn:microsoft.com/office/officeart/2005/8/layout/vList2"/>
    <dgm:cxn modelId="{97C8316E-4049-C641-8845-EF463CF7CFDD}" type="presOf" srcId="{35C3E8C4-3672-46CB-A338-9123A4EDF746}" destId="{9475DA70-E56C-654E-95F3-F186DFD23B73}" srcOrd="0" destOrd="3" presId="urn:microsoft.com/office/officeart/2005/8/layout/vList2"/>
    <dgm:cxn modelId="{80597A87-E5FD-AE46-86B7-4C62D57B6D05}" type="presOf" srcId="{0B688B10-0419-4F5E-9E4A-635E37ADE07B}" destId="{9475DA70-E56C-654E-95F3-F186DFD23B73}" srcOrd="0" destOrd="2" presId="urn:microsoft.com/office/officeart/2005/8/layout/vList2"/>
    <dgm:cxn modelId="{9D75D789-78E0-6049-86E1-ED34770EEC99}" type="presOf" srcId="{F54DBEC7-2B14-43B0-93C7-0112E859EE21}" destId="{240CB6BA-96CD-C54F-9649-31CB93992BAE}" srcOrd="0" destOrd="0" presId="urn:microsoft.com/office/officeart/2005/8/layout/vList2"/>
    <dgm:cxn modelId="{9343CA92-DF49-4794-A748-D05816CCCC16}" srcId="{9F09F016-26E6-4CCE-803E-B7CB823FF9B4}" destId="{0B688B10-0419-4F5E-9E4A-635E37ADE07B}" srcOrd="2" destOrd="0" parTransId="{DC5F741D-9359-41ED-A499-10E66666378D}" sibTransId="{2B5173B5-5A26-448E-95F0-A979EE970E38}"/>
    <dgm:cxn modelId="{7A98AA9A-782D-49E3-88D3-8AE5C08A6F29}" srcId="{9F09F016-26E6-4CCE-803E-B7CB823FF9B4}" destId="{8634E7E9-1891-4292-9535-29F3CEE6496B}" srcOrd="0" destOrd="0" parTransId="{1F1F4926-0932-43AD-BA12-AA2AA65D9219}" sibTransId="{BF8895EB-B38F-4435-AF1B-929349360DF5}"/>
    <dgm:cxn modelId="{C8D7069B-AEA3-43DA-99E7-6EB10BEB54ED}" srcId="{9F09F016-26E6-4CCE-803E-B7CB823FF9B4}" destId="{35C3E8C4-3672-46CB-A338-9123A4EDF746}" srcOrd="3" destOrd="0" parTransId="{D61560A4-7BBB-4308-8C40-9849B7F73F78}" sibTransId="{8EE1E8F7-DBFF-4549-9892-ECAD50B5083E}"/>
    <dgm:cxn modelId="{50B513AA-C55A-403D-8279-46FA40FA501E}" srcId="{9F09F016-26E6-4CCE-803E-B7CB823FF9B4}" destId="{AAEAFA98-B1D6-483E-B370-3B9B5B1DC4F2}" srcOrd="1" destOrd="0" parTransId="{EF7D1E4C-D721-481E-91B2-72A8B4656D4C}" sibTransId="{69075259-9EBB-4199-BCC1-BB9929D745BF}"/>
    <dgm:cxn modelId="{0A58F0CF-D675-494A-93D4-FC1DB8489396}" srcId="{F54DBEC7-2B14-43B0-93C7-0112E859EE21}" destId="{9F09F016-26E6-4CCE-803E-B7CB823FF9B4}" srcOrd="0" destOrd="0" parTransId="{3453511C-1C3F-4504-8FDF-A977863BE414}" sibTransId="{11392515-6C98-486A-A98F-5C4BB9EA507F}"/>
    <dgm:cxn modelId="{9AE443F2-F54F-D04F-89E2-992B70047F13}" type="presOf" srcId="{AAEAFA98-B1D6-483E-B370-3B9B5B1DC4F2}" destId="{9475DA70-E56C-654E-95F3-F186DFD23B73}" srcOrd="0" destOrd="1" presId="urn:microsoft.com/office/officeart/2005/8/layout/vList2"/>
    <dgm:cxn modelId="{099F3075-AD81-FD46-AB93-C1D409ABF98D}" type="presParOf" srcId="{240CB6BA-96CD-C54F-9649-31CB93992BAE}" destId="{4DBBB9CC-FBC8-9641-8E86-EE04D08C7325}" srcOrd="0" destOrd="0" presId="urn:microsoft.com/office/officeart/2005/8/layout/vList2"/>
    <dgm:cxn modelId="{B386D72A-D80B-3349-8503-92C6755C9908}" type="presParOf" srcId="{240CB6BA-96CD-C54F-9649-31CB93992BAE}" destId="{9475DA70-E56C-654E-95F3-F186DFD23B7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7657F5-769D-4F3B-AB7D-6FFA42DC97A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3ADEFE4-5D28-4D8B-9D22-EBFA09DDCA9F}">
      <dgm:prSet/>
      <dgm:spPr/>
      <dgm:t>
        <a:bodyPr/>
        <a:lstStyle/>
        <a:p>
          <a:pPr>
            <a:lnSpc>
              <a:spcPct val="100000"/>
            </a:lnSpc>
          </a:pPr>
          <a:r>
            <a:rPr lang="en-IN" b="0" i="0"/>
            <a:t>XML stands for e</a:t>
          </a:r>
          <a:r>
            <a:rPr lang="en-IN" b="1" i="0"/>
            <a:t>X</a:t>
          </a:r>
          <a:r>
            <a:rPr lang="en-IN" b="0" i="0"/>
            <a:t>tensible </a:t>
          </a:r>
          <a:r>
            <a:rPr lang="en-IN" b="1" i="0"/>
            <a:t>M</a:t>
          </a:r>
          <a:r>
            <a:rPr lang="en-IN" b="0" i="0"/>
            <a:t>arkup </a:t>
          </a:r>
          <a:r>
            <a:rPr lang="en-IN" b="1" i="0"/>
            <a:t>L</a:t>
          </a:r>
          <a:r>
            <a:rPr lang="en-IN" b="0" i="0"/>
            <a:t>anguage</a:t>
          </a:r>
          <a:endParaRPr lang="en-US"/>
        </a:p>
      </dgm:t>
    </dgm:pt>
    <dgm:pt modelId="{A8387843-168A-4FFB-9221-B65F2A20CAFF}" type="parTrans" cxnId="{279C9AAC-0F65-462A-9EA8-6A6E466BEB4E}">
      <dgm:prSet/>
      <dgm:spPr/>
      <dgm:t>
        <a:bodyPr/>
        <a:lstStyle/>
        <a:p>
          <a:endParaRPr lang="en-US"/>
        </a:p>
      </dgm:t>
    </dgm:pt>
    <dgm:pt modelId="{2D175A73-1015-4DFA-BEF2-053D49E3DF7B}" type="sibTrans" cxnId="{279C9AAC-0F65-462A-9EA8-6A6E466BEB4E}">
      <dgm:prSet/>
      <dgm:spPr/>
      <dgm:t>
        <a:bodyPr/>
        <a:lstStyle/>
        <a:p>
          <a:pPr>
            <a:lnSpc>
              <a:spcPct val="100000"/>
            </a:lnSpc>
          </a:pPr>
          <a:endParaRPr lang="en-US"/>
        </a:p>
      </dgm:t>
    </dgm:pt>
    <dgm:pt modelId="{042C80D8-D612-4765-83EA-5FBA8DFD52B6}">
      <dgm:prSet/>
      <dgm:spPr/>
      <dgm:t>
        <a:bodyPr/>
        <a:lstStyle/>
        <a:p>
          <a:pPr>
            <a:lnSpc>
              <a:spcPct val="100000"/>
            </a:lnSpc>
          </a:pPr>
          <a:r>
            <a:rPr lang="en-IN" b="0" i="0"/>
            <a:t>XML is a markup language much like HTML</a:t>
          </a:r>
          <a:endParaRPr lang="en-US"/>
        </a:p>
      </dgm:t>
    </dgm:pt>
    <dgm:pt modelId="{5440A249-7C66-4B04-9EE2-360054942313}" type="parTrans" cxnId="{19A3C6AF-9789-472E-8E57-78DE0BD7FBEB}">
      <dgm:prSet/>
      <dgm:spPr/>
      <dgm:t>
        <a:bodyPr/>
        <a:lstStyle/>
        <a:p>
          <a:endParaRPr lang="en-US"/>
        </a:p>
      </dgm:t>
    </dgm:pt>
    <dgm:pt modelId="{A2B7B043-8DBD-4786-8C27-F7BC2FDC75D8}" type="sibTrans" cxnId="{19A3C6AF-9789-472E-8E57-78DE0BD7FBEB}">
      <dgm:prSet/>
      <dgm:spPr/>
      <dgm:t>
        <a:bodyPr/>
        <a:lstStyle/>
        <a:p>
          <a:pPr>
            <a:lnSpc>
              <a:spcPct val="100000"/>
            </a:lnSpc>
          </a:pPr>
          <a:endParaRPr lang="en-US"/>
        </a:p>
      </dgm:t>
    </dgm:pt>
    <dgm:pt modelId="{74E59A9A-BF04-4083-A1E1-B2250BCFA312}">
      <dgm:prSet/>
      <dgm:spPr/>
      <dgm:t>
        <a:bodyPr/>
        <a:lstStyle/>
        <a:p>
          <a:pPr>
            <a:lnSpc>
              <a:spcPct val="100000"/>
            </a:lnSpc>
          </a:pPr>
          <a:r>
            <a:rPr lang="en-IN" b="0" i="0"/>
            <a:t>XML was designed to store and transport data</a:t>
          </a:r>
          <a:endParaRPr lang="en-US"/>
        </a:p>
      </dgm:t>
    </dgm:pt>
    <dgm:pt modelId="{434AEA19-5AF1-446B-B4CF-05018DDFB6AF}" type="parTrans" cxnId="{F680AC52-9140-4580-B47B-3E180120652C}">
      <dgm:prSet/>
      <dgm:spPr/>
      <dgm:t>
        <a:bodyPr/>
        <a:lstStyle/>
        <a:p>
          <a:endParaRPr lang="en-US"/>
        </a:p>
      </dgm:t>
    </dgm:pt>
    <dgm:pt modelId="{9FB94936-E7DC-4C7F-855F-CE1AFDB50519}" type="sibTrans" cxnId="{F680AC52-9140-4580-B47B-3E180120652C}">
      <dgm:prSet/>
      <dgm:spPr/>
      <dgm:t>
        <a:bodyPr/>
        <a:lstStyle/>
        <a:p>
          <a:pPr>
            <a:lnSpc>
              <a:spcPct val="100000"/>
            </a:lnSpc>
          </a:pPr>
          <a:endParaRPr lang="en-US"/>
        </a:p>
      </dgm:t>
    </dgm:pt>
    <dgm:pt modelId="{7BBDC4AE-D47F-4471-B315-91855C9531EB}">
      <dgm:prSet/>
      <dgm:spPr/>
      <dgm:t>
        <a:bodyPr/>
        <a:lstStyle/>
        <a:p>
          <a:pPr>
            <a:lnSpc>
              <a:spcPct val="100000"/>
            </a:lnSpc>
          </a:pPr>
          <a:r>
            <a:rPr lang="en-IN" b="0" i="0"/>
            <a:t>XML was designed to be self-descriptive</a:t>
          </a:r>
          <a:endParaRPr lang="en-US"/>
        </a:p>
      </dgm:t>
    </dgm:pt>
    <dgm:pt modelId="{44A40C08-93A2-499D-9FA6-DADE5D63ACEB}" type="parTrans" cxnId="{08ECFF6E-DC61-45AA-8338-8CD5945DEE96}">
      <dgm:prSet/>
      <dgm:spPr/>
      <dgm:t>
        <a:bodyPr/>
        <a:lstStyle/>
        <a:p>
          <a:endParaRPr lang="en-US"/>
        </a:p>
      </dgm:t>
    </dgm:pt>
    <dgm:pt modelId="{080CA5AB-9457-4C64-974D-A32BE01FA365}" type="sibTrans" cxnId="{08ECFF6E-DC61-45AA-8338-8CD5945DEE96}">
      <dgm:prSet/>
      <dgm:spPr/>
      <dgm:t>
        <a:bodyPr/>
        <a:lstStyle/>
        <a:p>
          <a:pPr>
            <a:lnSpc>
              <a:spcPct val="100000"/>
            </a:lnSpc>
          </a:pPr>
          <a:endParaRPr lang="en-US"/>
        </a:p>
      </dgm:t>
    </dgm:pt>
    <dgm:pt modelId="{C7BFD227-53F3-4976-9928-5C8621549AD0}">
      <dgm:prSet/>
      <dgm:spPr/>
      <dgm:t>
        <a:bodyPr/>
        <a:lstStyle/>
        <a:p>
          <a:pPr>
            <a:lnSpc>
              <a:spcPct val="100000"/>
            </a:lnSpc>
          </a:pPr>
          <a:r>
            <a:rPr lang="en-IN" b="0" i="0"/>
            <a:t>XML is a W3C Recommendation</a:t>
          </a:r>
          <a:endParaRPr lang="en-US"/>
        </a:p>
      </dgm:t>
    </dgm:pt>
    <dgm:pt modelId="{F9E78CE9-DD49-407F-BA70-43460E84F1E8}" type="parTrans" cxnId="{00816CE9-B3FE-4229-A60B-EA9547C0AAA4}">
      <dgm:prSet/>
      <dgm:spPr/>
      <dgm:t>
        <a:bodyPr/>
        <a:lstStyle/>
        <a:p>
          <a:endParaRPr lang="en-US"/>
        </a:p>
      </dgm:t>
    </dgm:pt>
    <dgm:pt modelId="{09AB63E7-116D-41DA-AAA1-0364EBF8609A}" type="sibTrans" cxnId="{00816CE9-B3FE-4229-A60B-EA9547C0AAA4}">
      <dgm:prSet/>
      <dgm:spPr/>
      <dgm:t>
        <a:bodyPr/>
        <a:lstStyle/>
        <a:p>
          <a:endParaRPr lang="en-US"/>
        </a:p>
      </dgm:t>
    </dgm:pt>
    <dgm:pt modelId="{3EA1993D-D9BC-41EA-8DDC-D8C6B76AF281}" type="pres">
      <dgm:prSet presAssocID="{207657F5-769D-4F3B-AB7D-6FFA42DC97AD}" presName="root" presStyleCnt="0">
        <dgm:presLayoutVars>
          <dgm:dir/>
          <dgm:resizeHandles val="exact"/>
        </dgm:presLayoutVars>
      </dgm:prSet>
      <dgm:spPr/>
    </dgm:pt>
    <dgm:pt modelId="{B70B7665-5D75-425E-A422-557AAAD40F98}" type="pres">
      <dgm:prSet presAssocID="{207657F5-769D-4F3B-AB7D-6FFA42DC97AD}" presName="container" presStyleCnt="0">
        <dgm:presLayoutVars>
          <dgm:dir/>
          <dgm:resizeHandles val="exact"/>
        </dgm:presLayoutVars>
      </dgm:prSet>
      <dgm:spPr/>
    </dgm:pt>
    <dgm:pt modelId="{579B0033-FEA8-44AB-AC48-45DC37AF0590}" type="pres">
      <dgm:prSet presAssocID="{F3ADEFE4-5D28-4D8B-9D22-EBFA09DDCA9F}" presName="compNode" presStyleCnt="0"/>
      <dgm:spPr/>
    </dgm:pt>
    <dgm:pt modelId="{315039E4-FCFE-462D-AE20-E9AC60247456}" type="pres">
      <dgm:prSet presAssocID="{F3ADEFE4-5D28-4D8B-9D22-EBFA09DDCA9F}" presName="iconBgRect" presStyleLbl="bgShp" presStyleIdx="0" presStyleCnt="5"/>
      <dgm:spPr/>
    </dgm:pt>
    <dgm:pt modelId="{5177EA89-5A7B-490D-A7D9-926FB85FC3F2}" type="pres">
      <dgm:prSet presAssocID="{F3ADEFE4-5D28-4D8B-9D22-EBFA09DDCA9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ECA7738-DDAE-41FC-9313-07F528E5E03C}" type="pres">
      <dgm:prSet presAssocID="{F3ADEFE4-5D28-4D8B-9D22-EBFA09DDCA9F}" presName="spaceRect" presStyleCnt="0"/>
      <dgm:spPr/>
    </dgm:pt>
    <dgm:pt modelId="{AB9D6181-9D27-4158-9F5A-EBBC83AD8B6C}" type="pres">
      <dgm:prSet presAssocID="{F3ADEFE4-5D28-4D8B-9D22-EBFA09DDCA9F}" presName="textRect" presStyleLbl="revTx" presStyleIdx="0" presStyleCnt="5">
        <dgm:presLayoutVars>
          <dgm:chMax val="1"/>
          <dgm:chPref val="1"/>
        </dgm:presLayoutVars>
      </dgm:prSet>
      <dgm:spPr/>
    </dgm:pt>
    <dgm:pt modelId="{A3229641-F146-4FF0-8679-012666BDC613}" type="pres">
      <dgm:prSet presAssocID="{2D175A73-1015-4DFA-BEF2-053D49E3DF7B}" presName="sibTrans" presStyleLbl="sibTrans2D1" presStyleIdx="0" presStyleCnt="0"/>
      <dgm:spPr/>
    </dgm:pt>
    <dgm:pt modelId="{C2E326F9-C55E-41F9-B1AB-45018F97FCFD}" type="pres">
      <dgm:prSet presAssocID="{042C80D8-D612-4765-83EA-5FBA8DFD52B6}" presName="compNode" presStyleCnt="0"/>
      <dgm:spPr/>
    </dgm:pt>
    <dgm:pt modelId="{899D728D-720E-4093-9269-9E444D6976FE}" type="pres">
      <dgm:prSet presAssocID="{042C80D8-D612-4765-83EA-5FBA8DFD52B6}" presName="iconBgRect" presStyleLbl="bgShp" presStyleIdx="1" presStyleCnt="5"/>
      <dgm:spPr/>
    </dgm:pt>
    <dgm:pt modelId="{C3B9FA84-A0C7-4B9D-AAB1-DB3FF30189D1}" type="pres">
      <dgm:prSet presAssocID="{042C80D8-D612-4765-83EA-5FBA8DFD52B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933D5028-6283-4B32-AC7A-B7C2889D4702}" type="pres">
      <dgm:prSet presAssocID="{042C80D8-D612-4765-83EA-5FBA8DFD52B6}" presName="spaceRect" presStyleCnt="0"/>
      <dgm:spPr/>
    </dgm:pt>
    <dgm:pt modelId="{18BBF86D-2830-4D3B-84D0-34ADE68EA36A}" type="pres">
      <dgm:prSet presAssocID="{042C80D8-D612-4765-83EA-5FBA8DFD52B6}" presName="textRect" presStyleLbl="revTx" presStyleIdx="1" presStyleCnt="5">
        <dgm:presLayoutVars>
          <dgm:chMax val="1"/>
          <dgm:chPref val="1"/>
        </dgm:presLayoutVars>
      </dgm:prSet>
      <dgm:spPr/>
    </dgm:pt>
    <dgm:pt modelId="{DC26E4D0-278B-48A7-8259-06847F7D478D}" type="pres">
      <dgm:prSet presAssocID="{A2B7B043-8DBD-4786-8C27-F7BC2FDC75D8}" presName="sibTrans" presStyleLbl="sibTrans2D1" presStyleIdx="0" presStyleCnt="0"/>
      <dgm:spPr/>
    </dgm:pt>
    <dgm:pt modelId="{9EC5BAB7-49EE-4095-83FF-DB3BBA430F70}" type="pres">
      <dgm:prSet presAssocID="{74E59A9A-BF04-4083-A1E1-B2250BCFA312}" presName="compNode" presStyleCnt="0"/>
      <dgm:spPr/>
    </dgm:pt>
    <dgm:pt modelId="{B6228FA8-0762-4672-966D-324664A70F58}" type="pres">
      <dgm:prSet presAssocID="{74E59A9A-BF04-4083-A1E1-B2250BCFA312}" presName="iconBgRect" presStyleLbl="bgShp" presStyleIdx="2" presStyleCnt="5"/>
      <dgm:spPr/>
    </dgm:pt>
    <dgm:pt modelId="{54AA10BF-7456-40BE-9D90-2681E5027B39}" type="pres">
      <dgm:prSet presAssocID="{74E59A9A-BF04-4083-A1E1-B2250BCFA31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98FBFB21-1072-4B0C-872A-2371E9E55A13}" type="pres">
      <dgm:prSet presAssocID="{74E59A9A-BF04-4083-A1E1-B2250BCFA312}" presName="spaceRect" presStyleCnt="0"/>
      <dgm:spPr/>
    </dgm:pt>
    <dgm:pt modelId="{0B41122D-DC32-424F-89EA-D86115F825DF}" type="pres">
      <dgm:prSet presAssocID="{74E59A9A-BF04-4083-A1E1-B2250BCFA312}" presName="textRect" presStyleLbl="revTx" presStyleIdx="2" presStyleCnt="5">
        <dgm:presLayoutVars>
          <dgm:chMax val="1"/>
          <dgm:chPref val="1"/>
        </dgm:presLayoutVars>
      </dgm:prSet>
      <dgm:spPr/>
    </dgm:pt>
    <dgm:pt modelId="{42EBB685-6B80-47F1-9C2E-E58D96D4CE48}" type="pres">
      <dgm:prSet presAssocID="{9FB94936-E7DC-4C7F-855F-CE1AFDB50519}" presName="sibTrans" presStyleLbl="sibTrans2D1" presStyleIdx="0" presStyleCnt="0"/>
      <dgm:spPr/>
    </dgm:pt>
    <dgm:pt modelId="{31BDF6CA-ED9A-457B-93CB-AC3528757A46}" type="pres">
      <dgm:prSet presAssocID="{7BBDC4AE-D47F-4471-B315-91855C9531EB}" presName="compNode" presStyleCnt="0"/>
      <dgm:spPr/>
    </dgm:pt>
    <dgm:pt modelId="{4D4B5145-F8D9-4911-B376-1654076F4C54}" type="pres">
      <dgm:prSet presAssocID="{7BBDC4AE-D47F-4471-B315-91855C9531EB}" presName="iconBgRect" presStyleLbl="bgShp" presStyleIdx="3" presStyleCnt="5"/>
      <dgm:spPr/>
    </dgm:pt>
    <dgm:pt modelId="{B8BD148A-56CA-41F5-91E7-8EEB3FFDF3D2}" type="pres">
      <dgm:prSet presAssocID="{7BBDC4AE-D47F-4471-B315-91855C9531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5A2A621E-D8B6-42A0-A0C9-18729187FBEF}" type="pres">
      <dgm:prSet presAssocID="{7BBDC4AE-D47F-4471-B315-91855C9531EB}" presName="spaceRect" presStyleCnt="0"/>
      <dgm:spPr/>
    </dgm:pt>
    <dgm:pt modelId="{B69D98AC-E449-46E2-B854-7AEF5B81A7AF}" type="pres">
      <dgm:prSet presAssocID="{7BBDC4AE-D47F-4471-B315-91855C9531EB}" presName="textRect" presStyleLbl="revTx" presStyleIdx="3" presStyleCnt="5">
        <dgm:presLayoutVars>
          <dgm:chMax val="1"/>
          <dgm:chPref val="1"/>
        </dgm:presLayoutVars>
      </dgm:prSet>
      <dgm:spPr/>
    </dgm:pt>
    <dgm:pt modelId="{7CBB11E8-26EE-4FD2-A135-27DEFF6F05D2}" type="pres">
      <dgm:prSet presAssocID="{080CA5AB-9457-4C64-974D-A32BE01FA365}" presName="sibTrans" presStyleLbl="sibTrans2D1" presStyleIdx="0" presStyleCnt="0"/>
      <dgm:spPr/>
    </dgm:pt>
    <dgm:pt modelId="{321158F3-AE3C-4244-964F-69E6916CBBC0}" type="pres">
      <dgm:prSet presAssocID="{C7BFD227-53F3-4976-9928-5C8621549AD0}" presName="compNode" presStyleCnt="0"/>
      <dgm:spPr/>
    </dgm:pt>
    <dgm:pt modelId="{615FC8AD-80C7-4B4E-AE31-A83319F1D58A}" type="pres">
      <dgm:prSet presAssocID="{C7BFD227-53F3-4976-9928-5C8621549AD0}" presName="iconBgRect" presStyleLbl="bgShp" presStyleIdx="4" presStyleCnt="5"/>
      <dgm:spPr/>
    </dgm:pt>
    <dgm:pt modelId="{D874278C-E4B5-4BCF-A677-59F61D15865E}" type="pres">
      <dgm:prSet presAssocID="{C7BFD227-53F3-4976-9928-5C8621549AD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ick"/>
        </a:ext>
      </dgm:extLst>
    </dgm:pt>
    <dgm:pt modelId="{4167D8D1-EDA2-434D-989A-D3E1A53016EA}" type="pres">
      <dgm:prSet presAssocID="{C7BFD227-53F3-4976-9928-5C8621549AD0}" presName="spaceRect" presStyleCnt="0"/>
      <dgm:spPr/>
    </dgm:pt>
    <dgm:pt modelId="{967C10F2-4295-4AC1-90F2-1D8F415AE003}" type="pres">
      <dgm:prSet presAssocID="{C7BFD227-53F3-4976-9928-5C8621549AD0}" presName="textRect" presStyleLbl="revTx" presStyleIdx="4" presStyleCnt="5">
        <dgm:presLayoutVars>
          <dgm:chMax val="1"/>
          <dgm:chPref val="1"/>
        </dgm:presLayoutVars>
      </dgm:prSet>
      <dgm:spPr/>
    </dgm:pt>
  </dgm:ptLst>
  <dgm:cxnLst>
    <dgm:cxn modelId="{BA311630-3B15-422C-91C5-11C01D80FF33}" type="presOf" srcId="{2D175A73-1015-4DFA-BEF2-053D49E3DF7B}" destId="{A3229641-F146-4FF0-8679-012666BDC613}" srcOrd="0" destOrd="0" presId="urn:microsoft.com/office/officeart/2018/2/layout/IconCircleList"/>
    <dgm:cxn modelId="{AE99594F-4245-43DE-A7F1-81E173A9DBC8}" type="presOf" srcId="{74E59A9A-BF04-4083-A1E1-B2250BCFA312}" destId="{0B41122D-DC32-424F-89EA-D86115F825DF}" srcOrd="0" destOrd="0" presId="urn:microsoft.com/office/officeart/2018/2/layout/IconCircleList"/>
    <dgm:cxn modelId="{F680AC52-9140-4580-B47B-3E180120652C}" srcId="{207657F5-769D-4F3B-AB7D-6FFA42DC97AD}" destId="{74E59A9A-BF04-4083-A1E1-B2250BCFA312}" srcOrd="2" destOrd="0" parTransId="{434AEA19-5AF1-446B-B4CF-05018DDFB6AF}" sibTransId="{9FB94936-E7DC-4C7F-855F-CE1AFDB50519}"/>
    <dgm:cxn modelId="{32795B60-5837-453E-94C0-10D72335B94A}" type="presOf" srcId="{9FB94936-E7DC-4C7F-855F-CE1AFDB50519}" destId="{42EBB685-6B80-47F1-9C2E-E58D96D4CE48}" srcOrd="0" destOrd="0" presId="urn:microsoft.com/office/officeart/2018/2/layout/IconCircleList"/>
    <dgm:cxn modelId="{08ECFF6E-DC61-45AA-8338-8CD5945DEE96}" srcId="{207657F5-769D-4F3B-AB7D-6FFA42DC97AD}" destId="{7BBDC4AE-D47F-4471-B315-91855C9531EB}" srcOrd="3" destOrd="0" parTransId="{44A40C08-93A2-499D-9FA6-DADE5D63ACEB}" sibTransId="{080CA5AB-9457-4C64-974D-A32BE01FA365}"/>
    <dgm:cxn modelId="{EEC0CB7C-59C7-4062-9E98-FAEA9EA7D18E}" type="presOf" srcId="{C7BFD227-53F3-4976-9928-5C8621549AD0}" destId="{967C10F2-4295-4AC1-90F2-1D8F415AE003}" srcOrd="0" destOrd="0" presId="urn:microsoft.com/office/officeart/2018/2/layout/IconCircleList"/>
    <dgm:cxn modelId="{ADF2AD85-CFBD-464C-A8E3-7CEE3312B01C}" type="presOf" srcId="{F3ADEFE4-5D28-4D8B-9D22-EBFA09DDCA9F}" destId="{AB9D6181-9D27-4158-9F5A-EBBC83AD8B6C}" srcOrd="0" destOrd="0" presId="urn:microsoft.com/office/officeart/2018/2/layout/IconCircleList"/>
    <dgm:cxn modelId="{150290A3-4890-470C-A33D-842B735F4F9C}" type="presOf" srcId="{080CA5AB-9457-4C64-974D-A32BE01FA365}" destId="{7CBB11E8-26EE-4FD2-A135-27DEFF6F05D2}" srcOrd="0" destOrd="0" presId="urn:microsoft.com/office/officeart/2018/2/layout/IconCircleList"/>
    <dgm:cxn modelId="{279C9AAC-0F65-462A-9EA8-6A6E466BEB4E}" srcId="{207657F5-769D-4F3B-AB7D-6FFA42DC97AD}" destId="{F3ADEFE4-5D28-4D8B-9D22-EBFA09DDCA9F}" srcOrd="0" destOrd="0" parTransId="{A8387843-168A-4FFB-9221-B65F2A20CAFF}" sibTransId="{2D175A73-1015-4DFA-BEF2-053D49E3DF7B}"/>
    <dgm:cxn modelId="{31EFB3AD-1FFB-45B8-A838-BE976F4E2F04}" type="presOf" srcId="{A2B7B043-8DBD-4786-8C27-F7BC2FDC75D8}" destId="{DC26E4D0-278B-48A7-8259-06847F7D478D}" srcOrd="0" destOrd="0" presId="urn:microsoft.com/office/officeart/2018/2/layout/IconCircleList"/>
    <dgm:cxn modelId="{19A3C6AF-9789-472E-8E57-78DE0BD7FBEB}" srcId="{207657F5-769D-4F3B-AB7D-6FFA42DC97AD}" destId="{042C80D8-D612-4765-83EA-5FBA8DFD52B6}" srcOrd="1" destOrd="0" parTransId="{5440A249-7C66-4B04-9EE2-360054942313}" sibTransId="{A2B7B043-8DBD-4786-8C27-F7BC2FDC75D8}"/>
    <dgm:cxn modelId="{3BC759CD-4ACA-42E2-A630-469FA600C9EA}" type="presOf" srcId="{7BBDC4AE-D47F-4471-B315-91855C9531EB}" destId="{B69D98AC-E449-46E2-B854-7AEF5B81A7AF}" srcOrd="0" destOrd="0" presId="urn:microsoft.com/office/officeart/2018/2/layout/IconCircleList"/>
    <dgm:cxn modelId="{48415ED4-020A-426B-A6B1-DFBE56478A40}" type="presOf" srcId="{042C80D8-D612-4765-83EA-5FBA8DFD52B6}" destId="{18BBF86D-2830-4D3B-84D0-34ADE68EA36A}" srcOrd="0" destOrd="0" presId="urn:microsoft.com/office/officeart/2018/2/layout/IconCircleList"/>
    <dgm:cxn modelId="{00816CE9-B3FE-4229-A60B-EA9547C0AAA4}" srcId="{207657F5-769D-4F3B-AB7D-6FFA42DC97AD}" destId="{C7BFD227-53F3-4976-9928-5C8621549AD0}" srcOrd="4" destOrd="0" parTransId="{F9E78CE9-DD49-407F-BA70-43460E84F1E8}" sibTransId="{09AB63E7-116D-41DA-AAA1-0364EBF8609A}"/>
    <dgm:cxn modelId="{711C14F4-E32A-4ED0-B86B-217BAADBC46E}" type="presOf" srcId="{207657F5-769D-4F3B-AB7D-6FFA42DC97AD}" destId="{3EA1993D-D9BC-41EA-8DDC-D8C6B76AF281}" srcOrd="0" destOrd="0" presId="urn:microsoft.com/office/officeart/2018/2/layout/IconCircleList"/>
    <dgm:cxn modelId="{030E538A-E1FF-406F-9432-8826582C81F4}" type="presParOf" srcId="{3EA1993D-D9BC-41EA-8DDC-D8C6B76AF281}" destId="{B70B7665-5D75-425E-A422-557AAAD40F98}" srcOrd="0" destOrd="0" presId="urn:microsoft.com/office/officeart/2018/2/layout/IconCircleList"/>
    <dgm:cxn modelId="{A92E8463-131E-4FA7-8E38-C41DB8BBE69A}" type="presParOf" srcId="{B70B7665-5D75-425E-A422-557AAAD40F98}" destId="{579B0033-FEA8-44AB-AC48-45DC37AF0590}" srcOrd="0" destOrd="0" presId="urn:microsoft.com/office/officeart/2018/2/layout/IconCircleList"/>
    <dgm:cxn modelId="{8BA2C3F0-3B82-4354-9073-711D227F0AEF}" type="presParOf" srcId="{579B0033-FEA8-44AB-AC48-45DC37AF0590}" destId="{315039E4-FCFE-462D-AE20-E9AC60247456}" srcOrd="0" destOrd="0" presId="urn:microsoft.com/office/officeart/2018/2/layout/IconCircleList"/>
    <dgm:cxn modelId="{10051E91-B736-4296-BDAB-7D0FC271B50C}" type="presParOf" srcId="{579B0033-FEA8-44AB-AC48-45DC37AF0590}" destId="{5177EA89-5A7B-490D-A7D9-926FB85FC3F2}" srcOrd="1" destOrd="0" presId="urn:microsoft.com/office/officeart/2018/2/layout/IconCircleList"/>
    <dgm:cxn modelId="{A4D192E3-5C41-473D-AD1D-4554A98363E4}" type="presParOf" srcId="{579B0033-FEA8-44AB-AC48-45DC37AF0590}" destId="{AECA7738-DDAE-41FC-9313-07F528E5E03C}" srcOrd="2" destOrd="0" presId="urn:microsoft.com/office/officeart/2018/2/layout/IconCircleList"/>
    <dgm:cxn modelId="{07E5FD11-896E-43A7-BA9F-5AA22B980CB6}" type="presParOf" srcId="{579B0033-FEA8-44AB-AC48-45DC37AF0590}" destId="{AB9D6181-9D27-4158-9F5A-EBBC83AD8B6C}" srcOrd="3" destOrd="0" presId="urn:microsoft.com/office/officeart/2018/2/layout/IconCircleList"/>
    <dgm:cxn modelId="{301710CC-E283-437C-B51F-F8AA8650CDD0}" type="presParOf" srcId="{B70B7665-5D75-425E-A422-557AAAD40F98}" destId="{A3229641-F146-4FF0-8679-012666BDC613}" srcOrd="1" destOrd="0" presId="urn:microsoft.com/office/officeart/2018/2/layout/IconCircleList"/>
    <dgm:cxn modelId="{99440EEF-21B9-414D-8689-DEA48A29DC97}" type="presParOf" srcId="{B70B7665-5D75-425E-A422-557AAAD40F98}" destId="{C2E326F9-C55E-41F9-B1AB-45018F97FCFD}" srcOrd="2" destOrd="0" presId="urn:microsoft.com/office/officeart/2018/2/layout/IconCircleList"/>
    <dgm:cxn modelId="{C118537B-A20C-4EAD-8742-3D4149E41B2A}" type="presParOf" srcId="{C2E326F9-C55E-41F9-B1AB-45018F97FCFD}" destId="{899D728D-720E-4093-9269-9E444D6976FE}" srcOrd="0" destOrd="0" presId="urn:microsoft.com/office/officeart/2018/2/layout/IconCircleList"/>
    <dgm:cxn modelId="{7BA0F245-24EA-42E2-8C5E-894C6EFA2605}" type="presParOf" srcId="{C2E326F9-C55E-41F9-B1AB-45018F97FCFD}" destId="{C3B9FA84-A0C7-4B9D-AAB1-DB3FF30189D1}" srcOrd="1" destOrd="0" presId="urn:microsoft.com/office/officeart/2018/2/layout/IconCircleList"/>
    <dgm:cxn modelId="{F5DF9F74-BF56-44B1-80CC-B0C60205EFEC}" type="presParOf" srcId="{C2E326F9-C55E-41F9-B1AB-45018F97FCFD}" destId="{933D5028-6283-4B32-AC7A-B7C2889D4702}" srcOrd="2" destOrd="0" presId="urn:microsoft.com/office/officeart/2018/2/layout/IconCircleList"/>
    <dgm:cxn modelId="{99C5A1B9-7FD1-4656-A73F-700AAAB3EED7}" type="presParOf" srcId="{C2E326F9-C55E-41F9-B1AB-45018F97FCFD}" destId="{18BBF86D-2830-4D3B-84D0-34ADE68EA36A}" srcOrd="3" destOrd="0" presId="urn:microsoft.com/office/officeart/2018/2/layout/IconCircleList"/>
    <dgm:cxn modelId="{DF4AD1AD-ECAB-4732-9932-AB1CDA2DECF2}" type="presParOf" srcId="{B70B7665-5D75-425E-A422-557AAAD40F98}" destId="{DC26E4D0-278B-48A7-8259-06847F7D478D}" srcOrd="3" destOrd="0" presId="urn:microsoft.com/office/officeart/2018/2/layout/IconCircleList"/>
    <dgm:cxn modelId="{6B522F20-E907-4BE2-803A-71041CE639D0}" type="presParOf" srcId="{B70B7665-5D75-425E-A422-557AAAD40F98}" destId="{9EC5BAB7-49EE-4095-83FF-DB3BBA430F70}" srcOrd="4" destOrd="0" presId="urn:microsoft.com/office/officeart/2018/2/layout/IconCircleList"/>
    <dgm:cxn modelId="{FC019C15-F315-4346-8A94-F4BAACB4A2A5}" type="presParOf" srcId="{9EC5BAB7-49EE-4095-83FF-DB3BBA430F70}" destId="{B6228FA8-0762-4672-966D-324664A70F58}" srcOrd="0" destOrd="0" presId="urn:microsoft.com/office/officeart/2018/2/layout/IconCircleList"/>
    <dgm:cxn modelId="{59108A1C-4D8F-454D-8F6B-51476CC79D44}" type="presParOf" srcId="{9EC5BAB7-49EE-4095-83FF-DB3BBA430F70}" destId="{54AA10BF-7456-40BE-9D90-2681E5027B39}" srcOrd="1" destOrd="0" presId="urn:microsoft.com/office/officeart/2018/2/layout/IconCircleList"/>
    <dgm:cxn modelId="{E23CF869-33EC-43E2-BC31-B3D4A714A5C6}" type="presParOf" srcId="{9EC5BAB7-49EE-4095-83FF-DB3BBA430F70}" destId="{98FBFB21-1072-4B0C-872A-2371E9E55A13}" srcOrd="2" destOrd="0" presId="urn:microsoft.com/office/officeart/2018/2/layout/IconCircleList"/>
    <dgm:cxn modelId="{622A2988-3B8A-4AB3-A53C-C707D845E4CA}" type="presParOf" srcId="{9EC5BAB7-49EE-4095-83FF-DB3BBA430F70}" destId="{0B41122D-DC32-424F-89EA-D86115F825DF}" srcOrd="3" destOrd="0" presId="urn:microsoft.com/office/officeart/2018/2/layout/IconCircleList"/>
    <dgm:cxn modelId="{E4C3A708-635F-4A34-8FF1-49E40774FAD7}" type="presParOf" srcId="{B70B7665-5D75-425E-A422-557AAAD40F98}" destId="{42EBB685-6B80-47F1-9C2E-E58D96D4CE48}" srcOrd="5" destOrd="0" presId="urn:microsoft.com/office/officeart/2018/2/layout/IconCircleList"/>
    <dgm:cxn modelId="{6967D9A2-8ED9-452B-BB16-0274C7364AE1}" type="presParOf" srcId="{B70B7665-5D75-425E-A422-557AAAD40F98}" destId="{31BDF6CA-ED9A-457B-93CB-AC3528757A46}" srcOrd="6" destOrd="0" presId="urn:microsoft.com/office/officeart/2018/2/layout/IconCircleList"/>
    <dgm:cxn modelId="{BB698036-D363-40DF-A22D-D8AE5EC39307}" type="presParOf" srcId="{31BDF6CA-ED9A-457B-93CB-AC3528757A46}" destId="{4D4B5145-F8D9-4911-B376-1654076F4C54}" srcOrd="0" destOrd="0" presId="urn:microsoft.com/office/officeart/2018/2/layout/IconCircleList"/>
    <dgm:cxn modelId="{866706C8-961D-49E9-9417-EA92C17B33D9}" type="presParOf" srcId="{31BDF6CA-ED9A-457B-93CB-AC3528757A46}" destId="{B8BD148A-56CA-41F5-91E7-8EEB3FFDF3D2}" srcOrd="1" destOrd="0" presId="urn:microsoft.com/office/officeart/2018/2/layout/IconCircleList"/>
    <dgm:cxn modelId="{AFF79532-EE45-4D61-9753-0DA5936ABD0B}" type="presParOf" srcId="{31BDF6CA-ED9A-457B-93CB-AC3528757A46}" destId="{5A2A621E-D8B6-42A0-A0C9-18729187FBEF}" srcOrd="2" destOrd="0" presId="urn:microsoft.com/office/officeart/2018/2/layout/IconCircleList"/>
    <dgm:cxn modelId="{2F40698C-C755-4C8C-85E6-D7673D51E612}" type="presParOf" srcId="{31BDF6CA-ED9A-457B-93CB-AC3528757A46}" destId="{B69D98AC-E449-46E2-B854-7AEF5B81A7AF}" srcOrd="3" destOrd="0" presId="urn:microsoft.com/office/officeart/2018/2/layout/IconCircleList"/>
    <dgm:cxn modelId="{3B1FF35E-4A49-4635-B383-34517B72BF9F}" type="presParOf" srcId="{B70B7665-5D75-425E-A422-557AAAD40F98}" destId="{7CBB11E8-26EE-4FD2-A135-27DEFF6F05D2}" srcOrd="7" destOrd="0" presId="urn:microsoft.com/office/officeart/2018/2/layout/IconCircleList"/>
    <dgm:cxn modelId="{3A9EC1E3-BB31-4853-A905-F302E41F4A16}" type="presParOf" srcId="{B70B7665-5D75-425E-A422-557AAAD40F98}" destId="{321158F3-AE3C-4244-964F-69E6916CBBC0}" srcOrd="8" destOrd="0" presId="urn:microsoft.com/office/officeart/2018/2/layout/IconCircleList"/>
    <dgm:cxn modelId="{F1FE0A48-64C3-4804-B0EE-05AE0E6A8DEC}" type="presParOf" srcId="{321158F3-AE3C-4244-964F-69E6916CBBC0}" destId="{615FC8AD-80C7-4B4E-AE31-A83319F1D58A}" srcOrd="0" destOrd="0" presId="urn:microsoft.com/office/officeart/2018/2/layout/IconCircleList"/>
    <dgm:cxn modelId="{0AEC030A-F46C-42D8-9533-46547D2B8CAA}" type="presParOf" srcId="{321158F3-AE3C-4244-964F-69E6916CBBC0}" destId="{D874278C-E4B5-4BCF-A677-59F61D15865E}" srcOrd="1" destOrd="0" presId="urn:microsoft.com/office/officeart/2018/2/layout/IconCircleList"/>
    <dgm:cxn modelId="{79B98637-0E6F-481E-A709-0E07B93C33B3}" type="presParOf" srcId="{321158F3-AE3C-4244-964F-69E6916CBBC0}" destId="{4167D8D1-EDA2-434D-989A-D3E1A53016EA}" srcOrd="2" destOrd="0" presId="urn:microsoft.com/office/officeart/2018/2/layout/IconCircleList"/>
    <dgm:cxn modelId="{25000808-46F3-4FB8-8598-663F6A471D55}" type="presParOf" srcId="{321158F3-AE3C-4244-964F-69E6916CBBC0}" destId="{967C10F2-4295-4AC1-90F2-1D8F415AE0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96C839-FCC9-4DB1-8101-0504FBB1825B}"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FE1F7FBB-BAC0-486C-95DD-D08E956E25E3}">
      <dgm:prSet/>
      <dgm:spPr/>
      <dgm:t>
        <a:bodyPr/>
        <a:lstStyle/>
        <a:p>
          <a:r>
            <a:rPr lang="en-IN" b="0" i="0"/>
            <a:t>- The Internet is a global network of interconnected computer networks that communicate using standardized protocols.</a:t>
          </a:r>
          <a:endParaRPr lang="en-US"/>
        </a:p>
      </dgm:t>
    </dgm:pt>
    <dgm:pt modelId="{41E68955-108E-433B-A520-0892E5CEF58D}" type="parTrans" cxnId="{36E8DCE3-D9A7-4B07-B1AC-7C9DAF81020F}">
      <dgm:prSet/>
      <dgm:spPr/>
      <dgm:t>
        <a:bodyPr/>
        <a:lstStyle/>
        <a:p>
          <a:endParaRPr lang="en-US"/>
        </a:p>
      </dgm:t>
    </dgm:pt>
    <dgm:pt modelId="{46182FD3-1726-404F-9A5D-D8AB57A626B3}" type="sibTrans" cxnId="{36E8DCE3-D9A7-4B07-B1AC-7C9DAF81020F}">
      <dgm:prSet/>
      <dgm:spPr/>
      <dgm:t>
        <a:bodyPr/>
        <a:lstStyle/>
        <a:p>
          <a:endParaRPr lang="en-US"/>
        </a:p>
      </dgm:t>
    </dgm:pt>
    <dgm:pt modelId="{689DD41B-3AB6-4C48-9CEF-5E3B001B3013}">
      <dgm:prSet/>
      <dgm:spPr/>
      <dgm:t>
        <a:bodyPr/>
        <a:lstStyle/>
        <a:p>
          <a:r>
            <a:rPr lang="en-IN" b="0" i="0"/>
            <a:t>- The Internet provides the infrastructure for transmitting data between devices and networks worldwide.</a:t>
          </a:r>
          <a:endParaRPr lang="en-US"/>
        </a:p>
      </dgm:t>
    </dgm:pt>
    <dgm:pt modelId="{20021127-B474-457A-91B2-7B4E97942C7A}" type="parTrans" cxnId="{902F968B-EE2B-4C62-A9D5-31AAAA750677}">
      <dgm:prSet/>
      <dgm:spPr/>
      <dgm:t>
        <a:bodyPr/>
        <a:lstStyle/>
        <a:p>
          <a:endParaRPr lang="en-US"/>
        </a:p>
      </dgm:t>
    </dgm:pt>
    <dgm:pt modelId="{4CFF31FE-0730-4112-ABB1-0A35C79B1803}" type="sibTrans" cxnId="{902F968B-EE2B-4C62-A9D5-31AAAA750677}">
      <dgm:prSet/>
      <dgm:spPr/>
      <dgm:t>
        <a:bodyPr/>
        <a:lstStyle/>
        <a:p>
          <a:endParaRPr lang="en-US"/>
        </a:p>
      </dgm:t>
    </dgm:pt>
    <dgm:pt modelId="{70297F40-C657-47A9-AC3A-24A2182D32FD}">
      <dgm:prSet/>
      <dgm:spPr/>
      <dgm:t>
        <a:bodyPr/>
        <a:lstStyle/>
        <a:p>
          <a:r>
            <a:rPr lang="en-IN" b="0" i="0"/>
            <a:t>- The WWW operates on top of the Internet, leveraging its infrastructure to connect web servers and clients, enabling the exchange of hypertext documents (web pages) between users and servers.</a:t>
          </a:r>
          <a:endParaRPr lang="en-US"/>
        </a:p>
      </dgm:t>
    </dgm:pt>
    <dgm:pt modelId="{D1D32B4F-B394-40DE-AA2C-ED78512A7996}" type="parTrans" cxnId="{0230FDF9-5A60-4C61-9111-B59C1AC8B6E8}">
      <dgm:prSet/>
      <dgm:spPr/>
      <dgm:t>
        <a:bodyPr/>
        <a:lstStyle/>
        <a:p>
          <a:endParaRPr lang="en-US"/>
        </a:p>
      </dgm:t>
    </dgm:pt>
    <dgm:pt modelId="{FDEDE9F5-8ECC-4C77-9FA8-BE8229C27AAD}" type="sibTrans" cxnId="{0230FDF9-5A60-4C61-9111-B59C1AC8B6E8}">
      <dgm:prSet/>
      <dgm:spPr/>
      <dgm:t>
        <a:bodyPr/>
        <a:lstStyle/>
        <a:p>
          <a:endParaRPr lang="en-US"/>
        </a:p>
      </dgm:t>
    </dgm:pt>
    <dgm:pt modelId="{2A171BB1-ECCA-754A-ACCC-3F2418320E91}" type="pres">
      <dgm:prSet presAssocID="{B396C839-FCC9-4DB1-8101-0504FBB1825B}" presName="vert0" presStyleCnt="0">
        <dgm:presLayoutVars>
          <dgm:dir/>
          <dgm:animOne val="branch"/>
          <dgm:animLvl val="lvl"/>
        </dgm:presLayoutVars>
      </dgm:prSet>
      <dgm:spPr/>
    </dgm:pt>
    <dgm:pt modelId="{18C8BD48-19A1-F64D-8161-7315291A354C}" type="pres">
      <dgm:prSet presAssocID="{FE1F7FBB-BAC0-486C-95DD-D08E956E25E3}" presName="thickLine" presStyleLbl="alignNode1" presStyleIdx="0" presStyleCnt="3"/>
      <dgm:spPr/>
    </dgm:pt>
    <dgm:pt modelId="{DCB9CA1D-06D9-5C43-9D5A-52DC7D091A04}" type="pres">
      <dgm:prSet presAssocID="{FE1F7FBB-BAC0-486C-95DD-D08E956E25E3}" presName="horz1" presStyleCnt="0"/>
      <dgm:spPr/>
    </dgm:pt>
    <dgm:pt modelId="{A60B9FF4-CDC9-574D-B210-3448A5C23EF2}" type="pres">
      <dgm:prSet presAssocID="{FE1F7FBB-BAC0-486C-95DD-D08E956E25E3}" presName="tx1" presStyleLbl="revTx" presStyleIdx="0" presStyleCnt="3"/>
      <dgm:spPr/>
    </dgm:pt>
    <dgm:pt modelId="{090DFD44-04CA-CD49-8825-671FEAE606B7}" type="pres">
      <dgm:prSet presAssocID="{FE1F7FBB-BAC0-486C-95DD-D08E956E25E3}" presName="vert1" presStyleCnt="0"/>
      <dgm:spPr/>
    </dgm:pt>
    <dgm:pt modelId="{CCF894F1-3BAA-8D4F-A7C6-C54F420474FD}" type="pres">
      <dgm:prSet presAssocID="{689DD41B-3AB6-4C48-9CEF-5E3B001B3013}" presName="thickLine" presStyleLbl="alignNode1" presStyleIdx="1" presStyleCnt="3"/>
      <dgm:spPr/>
    </dgm:pt>
    <dgm:pt modelId="{3B651784-EDA8-9D41-AAE2-8AAE7717F6DD}" type="pres">
      <dgm:prSet presAssocID="{689DD41B-3AB6-4C48-9CEF-5E3B001B3013}" presName="horz1" presStyleCnt="0"/>
      <dgm:spPr/>
    </dgm:pt>
    <dgm:pt modelId="{B51FC15D-71F2-F84A-97EC-2D70B375C689}" type="pres">
      <dgm:prSet presAssocID="{689DD41B-3AB6-4C48-9CEF-5E3B001B3013}" presName="tx1" presStyleLbl="revTx" presStyleIdx="1" presStyleCnt="3"/>
      <dgm:spPr/>
    </dgm:pt>
    <dgm:pt modelId="{3009BD9E-CACD-6B4F-9BAE-9D5D87F3361F}" type="pres">
      <dgm:prSet presAssocID="{689DD41B-3AB6-4C48-9CEF-5E3B001B3013}" presName="vert1" presStyleCnt="0"/>
      <dgm:spPr/>
    </dgm:pt>
    <dgm:pt modelId="{6AFCC812-C646-B640-9826-A2245EBAE3EC}" type="pres">
      <dgm:prSet presAssocID="{70297F40-C657-47A9-AC3A-24A2182D32FD}" presName="thickLine" presStyleLbl="alignNode1" presStyleIdx="2" presStyleCnt="3"/>
      <dgm:spPr/>
    </dgm:pt>
    <dgm:pt modelId="{AE562A23-C5BF-2542-95D0-8B8B56B35D3F}" type="pres">
      <dgm:prSet presAssocID="{70297F40-C657-47A9-AC3A-24A2182D32FD}" presName="horz1" presStyleCnt="0"/>
      <dgm:spPr/>
    </dgm:pt>
    <dgm:pt modelId="{9929098D-9AEF-4845-ABCE-8C90A48AA4AF}" type="pres">
      <dgm:prSet presAssocID="{70297F40-C657-47A9-AC3A-24A2182D32FD}" presName="tx1" presStyleLbl="revTx" presStyleIdx="2" presStyleCnt="3"/>
      <dgm:spPr/>
    </dgm:pt>
    <dgm:pt modelId="{E349ECF8-746C-2148-8C64-E11E0C14658A}" type="pres">
      <dgm:prSet presAssocID="{70297F40-C657-47A9-AC3A-24A2182D32FD}" presName="vert1" presStyleCnt="0"/>
      <dgm:spPr/>
    </dgm:pt>
  </dgm:ptLst>
  <dgm:cxnLst>
    <dgm:cxn modelId="{DF63E20E-6E82-834D-A324-88F51C608E3E}" type="presOf" srcId="{B396C839-FCC9-4DB1-8101-0504FBB1825B}" destId="{2A171BB1-ECCA-754A-ACCC-3F2418320E91}" srcOrd="0" destOrd="0" presId="urn:microsoft.com/office/officeart/2008/layout/LinedList"/>
    <dgm:cxn modelId="{E0458F63-FFBA-DD45-A76F-2987462B0168}" type="presOf" srcId="{FE1F7FBB-BAC0-486C-95DD-D08E956E25E3}" destId="{A60B9FF4-CDC9-574D-B210-3448A5C23EF2}" srcOrd="0" destOrd="0" presId="urn:microsoft.com/office/officeart/2008/layout/LinedList"/>
    <dgm:cxn modelId="{902F968B-EE2B-4C62-A9D5-31AAAA750677}" srcId="{B396C839-FCC9-4DB1-8101-0504FBB1825B}" destId="{689DD41B-3AB6-4C48-9CEF-5E3B001B3013}" srcOrd="1" destOrd="0" parTransId="{20021127-B474-457A-91B2-7B4E97942C7A}" sibTransId="{4CFF31FE-0730-4112-ABB1-0A35C79B1803}"/>
    <dgm:cxn modelId="{78A405B3-5AC4-154F-8FAA-0CDB69E4C244}" type="presOf" srcId="{70297F40-C657-47A9-AC3A-24A2182D32FD}" destId="{9929098D-9AEF-4845-ABCE-8C90A48AA4AF}" srcOrd="0" destOrd="0" presId="urn:microsoft.com/office/officeart/2008/layout/LinedList"/>
    <dgm:cxn modelId="{36E8DCE3-D9A7-4B07-B1AC-7C9DAF81020F}" srcId="{B396C839-FCC9-4DB1-8101-0504FBB1825B}" destId="{FE1F7FBB-BAC0-486C-95DD-D08E956E25E3}" srcOrd="0" destOrd="0" parTransId="{41E68955-108E-433B-A520-0892E5CEF58D}" sibTransId="{46182FD3-1726-404F-9A5D-D8AB57A626B3}"/>
    <dgm:cxn modelId="{77867AEE-7AA7-DA4A-9D1C-3096F2F406FA}" type="presOf" srcId="{689DD41B-3AB6-4C48-9CEF-5E3B001B3013}" destId="{B51FC15D-71F2-F84A-97EC-2D70B375C689}" srcOrd="0" destOrd="0" presId="urn:microsoft.com/office/officeart/2008/layout/LinedList"/>
    <dgm:cxn modelId="{0230FDF9-5A60-4C61-9111-B59C1AC8B6E8}" srcId="{B396C839-FCC9-4DB1-8101-0504FBB1825B}" destId="{70297F40-C657-47A9-AC3A-24A2182D32FD}" srcOrd="2" destOrd="0" parTransId="{D1D32B4F-B394-40DE-AA2C-ED78512A7996}" sibTransId="{FDEDE9F5-8ECC-4C77-9FA8-BE8229C27AAD}"/>
    <dgm:cxn modelId="{8A4A0F26-A145-AF46-BC2B-1757CFC139B5}" type="presParOf" srcId="{2A171BB1-ECCA-754A-ACCC-3F2418320E91}" destId="{18C8BD48-19A1-F64D-8161-7315291A354C}" srcOrd="0" destOrd="0" presId="urn:microsoft.com/office/officeart/2008/layout/LinedList"/>
    <dgm:cxn modelId="{0155CA11-BB00-7A42-835B-9D1AACFD679D}" type="presParOf" srcId="{2A171BB1-ECCA-754A-ACCC-3F2418320E91}" destId="{DCB9CA1D-06D9-5C43-9D5A-52DC7D091A04}" srcOrd="1" destOrd="0" presId="urn:microsoft.com/office/officeart/2008/layout/LinedList"/>
    <dgm:cxn modelId="{5165FAD9-8371-D34C-B634-7606864BFEE4}" type="presParOf" srcId="{DCB9CA1D-06D9-5C43-9D5A-52DC7D091A04}" destId="{A60B9FF4-CDC9-574D-B210-3448A5C23EF2}" srcOrd="0" destOrd="0" presId="urn:microsoft.com/office/officeart/2008/layout/LinedList"/>
    <dgm:cxn modelId="{0C44687B-BCFF-CB4A-94EA-A3567D1BD0A2}" type="presParOf" srcId="{DCB9CA1D-06D9-5C43-9D5A-52DC7D091A04}" destId="{090DFD44-04CA-CD49-8825-671FEAE606B7}" srcOrd="1" destOrd="0" presId="urn:microsoft.com/office/officeart/2008/layout/LinedList"/>
    <dgm:cxn modelId="{CCB8A92F-5810-6946-BC5B-65593C57317B}" type="presParOf" srcId="{2A171BB1-ECCA-754A-ACCC-3F2418320E91}" destId="{CCF894F1-3BAA-8D4F-A7C6-C54F420474FD}" srcOrd="2" destOrd="0" presId="urn:microsoft.com/office/officeart/2008/layout/LinedList"/>
    <dgm:cxn modelId="{5BE9F2F0-C0FD-0640-95F3-80C9298686B5}" type="presParOf" srcId="{2A171BB1-ECCA-754A-ACCC-3F2418320E91}" destId="{3B651784-EDA8-9D41-AAE2-8AAE7717F6DD}" srcOrd="3" destOrd="0" presId="urn:microsoft.com/office/officeart/2008/layout/LinedList"/>
    <dgm:cxn modelId="{448FE727-F6A3-0E40-BDC2-DA929880AAFA}" type="presParOf" srcId="{3B651784-EDA8-9D41-AAE2-8AAE7717F6DD}" destId="{B51FC15D-71F2-F84A-97EC-2D70B375C689}" srcOrd="0" destOrd="0" presId="urn:microsoft.com/office/officeart/2008/layout/LinedList"/>
    <dgm:cxn modelId="{4B3B9832-C180-F24F-BDD7-A18BDB165ED0}" type="presParOf" srcId="{3B651784-EDA8-9D41-AAE2-8AAE7717F6DD}" destId="{3009BD9E-CACD-6B4F-9BAE-9D5D87F3361F}" srcOrd="1" destOrd="0" presId="urn:microsoft.com/office/officeart/2008/layout/LinedList"/>
    <dgm:cxn modelId="{75B9CD14-D427-7246-885D-C8F77BA0C69A}" type="presParOf" srcId="{2A171BB1-ECCA-754A-ACCC-3F2418320E91}" destId="{6AFCC812-C646-B640-9826-A2245EBAE3EC}" srcOrd="4" destOrd="0" presId="urn:microsoft.com/office/officeart/2008/layout/LinedList"/>
    <dgm:cxn modelId="{AD2C3251-945D-CD48-9D86-E520FF44DA69}" type="presParOf" srcId="{2A171BB1-ECCA-754A-ACCC-3F2418320E91}" destId="{AE562A23-C5BF-2542-95D0-8B8B56B35D3F}" srcOrd="5" destOrd="0" presId="urn:microsoft.com/office/officeart/2008/layout/LinedList"/>
    <dgm:cxn modelId="{9BA5E8B8-1DCA-0F4E-8C8E-D7C8374D164A}" type="presParOf" srcId="{AE562A23-C5BF-2542-95D0-8B8B56B35D3F}" destId="{9929098D-9AEF-4845-ABCE-8C90A48AA4AF}" srcOrd="0" destOrd="0" presId="urn:microsoft.com/office/officeart/2008/layout/LinedList"/>
    <dgm:cxn modelId="{93633CB5-BA90-0848-824E-79C208F7A479}" type="presParOf" srcId="{AE562A23-C5BF-2542-95D0-8B8B56B35D3F}" destId="{E349ECF8-746C-2148-8C64-E11E0C1465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C2277D-D7EB-461A-AAEF-26AAFBD6962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C8C35C71-A102-41DB-959B-2D2B246B5BE7}">
      <dgm:prSet custT="1"/>
      <dgm:spPr/>
      <dgm:t>
        <a:bodyPr/>
        <a:lstStyle/>
        <a:p>
          <a:r>
            <a:rPr lang="en-IN" sz="2400" b="0" i="0" dirty="0"/>
            <a:t>- Hypertext is a concept of organizing and linking text documents electronically, allowing users to navigate between related pieces of information through hyperlinks.</a:t>
          </a:r>
          <a:endParaRPr lang="en-US" sz="2400" dirty="0"/>
        </a:p>
      </dgm:t>
    </dgm:pt>
    <dgm:pt modelId="{AA1A6634-995D-45BB-B8A7-5030AF3C8121}" type="parTrans" cxnId="{E5B49DD5-AE7B-48FA-8B5A-3E198E677EB3}">
      <dgm:prSet/>
      <dgm:spPr/>
      <dgm:t>
        <a:bodyPr/>
        <a:lstStyle/>
        <a:p>
          <a:endParaRPr lang="en-US" sz="1400"/>
        </a:p>
      </dgm:t>
    </dgm:pt>
    <dgm:pt modelId="{EF38B705-1E71-47EB-9DFA-AC0B28BF7D9D}" type="sibTrans" cxnId="{E5B49DD5-AE7B-48FA-8B5A-3E198E677EB3}">
      <dgm:prSet/>
      <dgm:spPr/>
      <dgm:t>
        <a:bodyPr/>
        <a:lstStyle/>
        <a:p>
          <a:endParaRPr lang="en-US" sz="1400"/>
        </a:p>
      </dgm:t>
    </dgm:pt>
    <dgm:pt modelId="{64D0C46F-D9AF-48FC-99A1-E88019BFA104}">
      <dgm:prSet custT="1"/>
      <dgm:spPr/>
      <dgm:t>
        <a:bodyPr/>
        <a:lstStyle/>
        <a:p>
          <a:r>
            <a:rPr lang="en-IN" sz="2400" b="0" i="0" dirty="0"/>
            <a:t>- Hypertext enables non-linear navigation, where users can jump from one document to another by clicking on hyperlinks embedded within the text.</a:t>
          </a:r>
          <a:endParaRPr lang="en-US" sz="2400" dirty="0"/>
        </a:p>
      </dgm:t>
    </dgm:pt>
    <dgm:pt modelId="{0223F741-BD94-44E6-B1CC-7FE417CF003B}" type="parTrans" cxnId="{8FE8D2BE-7B78-4395-B098-372DFFC57C70}">
      <dgm:prSet/>
      <dgm:spPr/>
      <dgm:t>
        <a:bodyPr/>
        <a:lstStyle/>
        <a:p>
          <a:endParaRPr lang="en-US" sz="1400"/>
        </a:p>
      </dgm:t>
    </dgm:pt>
    <dgm:pt modelId="{DD5ABDBC-C3FB-47D7-B208-64C4772B66D2}" type="sibTrans" cxnId="{8FE8D2BE-7B78-4395-B098-372DFFC57C70}">
      <dgm:prSet/>
      <dgm:spPr/>
      <dgm:t>
        <a:bodyPr/>
        <a:lstStyle/>
        <a:p>
          <a:endParaRPr lang="en-US" sz="1400"/>
        </a:p>
      </dgm:t>
    </dgm:pt>
    <dgm:pt modelId="{02C01E32-2EE7-B04F-A9EC-FB876140D335}" type="pres">
      <dgm:prSet presAssocID="{FFC2277D-D7EB-461A-AAEF-26AAFBD69626}" presName="vert0" presStyleCnt="0">
        <dgm:presLayoutVars>
          <dgm:dir/>
          <dgm:animOne val="branch"/>
          <dgm:animLvl val="lvl"/>
        </dgm:presLayoutVars>
      </dgm:prSet>
      <dgm:spPr/>
    </dgm:pt>
    <dgm:pt modelId="{B593B2C6-12DD-064B-8416-C966718C04F9}" type="pres">
      <dgm:prSet presAssocID="{C8C35C71-A102-41DB-959B-2D2B246B5BE7}" presName="thickLine" presStyleLbl="alignNode1" presStyleIdx="0" presStyleCnt="2"/>
      <dgm:spPr/>
    </dgm:pt>
    <dgm:pt modelId="{5AED4F96-F733-CE4A-99C9-9B15BA9D8726}" type="pres">
      <dgm:prSet presAssocID="{C8C35C71-A102-41DB-959B-2D2B246B5BE7}" presName="horz1" presStyleCnt="0"/>
      <dgm:spPr/>
    </dgm:pt>
    <dgm:pt modelId="{E89D085F-602C-EB4D-9313-6C0D5A92408F}" type="pres">
      <dgm:prSet presAssocID="{C8C35C71-A102-41DB-959B-2D2B246B5BE7}" presName="tx1" presStyleLbl="revTx" presStyleIdx="0" presStyleCnt="2"/>
      <dgm:spPr/>
    </dgm:pt>
    <dgm:pt modelId="{36234E5C-9953-D844-A705-D11BC75450A2}" type="pres">
      <dgm:prSet presAssocID="{C8C35C71-A102-41DB-959B-2D2B246B5BE7}" presName="vert1" presStyleCnt="0"/>
      <dgm:spPr/>
    </dgm:pt>
    <dgm:pt modelId="{BAA2C4DF-6823-7F46-9F30-85E8B996F578}" type="pres">
      <dgm:prSet presAssocID="{64D0C46F-D9AF-48FC-99A1-E88019BFA104}" presName="thickLine" presStyleLbl="alignNode1" presStyleIdx="1" presStyleCnt="2"/>
      <dgm:spPr/>
    </dgm:pt>
    <dgm:pt modelId="{C76857F8-596C-CB45-A4B8-B9DCBE9F6D12}" type="pres">
      <dgm:prSet presAssocID="{64D0C46F-D9AF-48FC-99A1-E88019BFA104}" presName="horz1" presStyleCnt="0"/>
      <dgm:spPr/>
    </dgm:pt>
    <dgm:pt modelId="{AD9FFE2C-D977-444E-A231-A64F7027EC75}" type="pres">
      <dgm:prSet presAssocID="{64D0C46F-D9AF-48FC-99A1-E88019BFA104}" presName="tx1" presStyleLbl="revTx" presStyleIdx="1" presStyleCnt="2"/>
      <dgm:spPr/>
    </dgm:pt>
    <dgm:pt modelId="{ED71797D-EE95-7348-88DE-3ACE5CF8DA98}" type="pres">
      <dgm:prSet presAssocID="{64D0C46F-D9AF-48FC-99A1-E88019BFA104}" presName="vert1" presStyleCnt="0"/>
      <dgm:spPr/>
    </dgm:pt>
  </dgm:ptLst>
  <dgm:cxnLst>
    <dgm:cxn modelId="{E781EF0F-0D0E-7544-8664-8919C57E8BCA}" type="presOf" srcId="{C8C35C71-A102-41DB-959B-2D2B246B5BE7}" destId="{E89D085F-602C-EB4D-9313-6C0D5A92408F}" srcOrd="0" destOrd="0" presId="urn:microsoft.com/office/officeart/2008/layout/LinedList"/>
    <dgm:cxn modelId="{3463095B-3016-B44E-991B-6F1A07F51BF2}" type="presOf" srcId="{FFC2277D-D7EB-461A-AAEF-26AAFBD69626}" destId="{02C01E32-2EE7-B04F-A9EC-FB876140D335}" srcOrd="0" destOrd="0" presId="urn:microsoft.com/office/officeart/2008/layout/LinedList"/>
    <dgm:cxn modelId="{9BE7DD71-E047-9245-8FB0-6460828F1BB3}" type="presOf" srcId="{64D0C46F-D9AF-48FC-99A1-E88019BFA104}" destId="{AD9FFE2C-D977-444E-A231-A64F7027EC75}" srcOrd="0" destOrd="0" presId="urn:microsoft.com/office/officeart/2008/layout/LinedList"/>
    <dgm:cxn modelId="{8FE8D2BE-7B78-4395-B098-372DFFC57C70}" srcId="{FFC2277D-D7EB-461A-AAEF-26AAFBD69626}" destId="{64D0C46F-D9AF-48FC-99A1-E88019BFA104}" srcOrd="1" destOrd="0" parTransId="{0223F741-BD94-44E6-B1CC-7FE417CF003B}" sibTransId="{DD5ABDBC-C3FB-47D7-B208-64C4772B66D2}"/>
    <dgm:cxn modelId="{E5B49DD5-AE7B-48FA-8B5A-3E198E677EB3}" srcId="{FFC2277D-D7EB-461A-AAEF-26AAFBD69626}" destId="{C8C35C71-A102-41DB-959B-2D2B246B5BE7}" srcOrd="0" destOrd="0" parTransId="{AA1A6634-995D-45BB-B8A7-5030AF3C8121}" sibTransId="{EF38B705-1E71-47EB-9DFA-AC0B28BF7D9D}"/>
    <dgm:cxn modelId="{B4D0672A-AFA3-FF4C-9A00-8931DCE4909D}" type="presParOf" srcId="{02C01E32-2EE7-B04F-A9EC-FB876140D335}" destId="{B593B2C6-12DD-064B-8416-C966718C04F9}" srcOrd="0" destOrd="0" presId="urn:microsoft.com/office/officeart/2008/layout/LinedList"/>
    <dgm:cxn modelId="{4196FC25-9D4A-8042-9393-96DAF539E2C9}" type="presParOf" srcId="{02C01E32-2EE7-B04F-A9EC-FB876140D335}" destId="{5AED4F96-F733-CE4A-99C9-9B15BA9D8726}" srcOrd="1" destOrd="0" presId="urn:microsoft.com/office/officeart/2008/layout/LinedList"/>
    <dgm:cxn modelId="{92221D9C-C233-004D-9A52-21812401AD19}" type="presParOf" srcId="{5AED4F96-F733-CE4A-99C9-9B15BA9D8726}" destId="{E89D085F-602C-EB4D-9313-6C0D5A92408F}" srcOrd="0" destOrd="0" presId="urn:microsoft.com/office/officeart/2008/layout/LinedList"/>
    <dgm:cxn modelId="{E0E44469-6617-7649-A4A3-9C075A9E899B}" type="presParOf" srcId="{5AED4F96-F733-CE4A-99C9-9B15BA9D8726}" destId="{36234E5C-9953-D844-A705-D11BC75450A2}" srcOrd="1" destOrd="0" presId="urn:microsoft.com/office/officeart/2008/layout/LinedList"/>
    <dgm:cxn modelId="{AB671A93-F814-3A4A-9497-8DB6EF12D007}" type="presParOf" srcId="{02C01E32-2EE7-B04F-A9EC-FB876140D335}" destId="{BAA2C4DF-6823-7F46-9F30-85E8B996F578}" srcOrd="2" destOrd="0" presId="urn:microsoft.com/office/officeart/2008/layout/LinedList"/>
    <dgm:cxn modelId="{19EE5A86-987D-C24E-A560-AE469EFCF156}" type="presParOf" srcId="{02C01E32-2EE7-B04F-A9EC-FB876140D335}" destId="{C76857F8-596C-CB45-A4B8-B9DCBE9F6D12}" srcOrd="3" destOrd="0" presId="urn:microsoft.com/office/officeart/2008/layout/LinedList"/>
    <dgm:cxn modelId="{4B4E53AB-EE2A-0840-A5F5-3B39E67F77EF}" type="presParOf" srcId="{C76857F8-596C-CB45-A4B8-B9DCBE9F6D12}" destId="{AD9FFE2C-D977-444E-A231-A64F7027EC75}" srcOrd="0" destOrd="0" presId="urn:microsoft.com/office/officeart/2008/layout/LinedList"/>
    <dgm:cxn modelId="{F751A3EF-2AB0-5640-8CF6-CA189E8D72B7}" type="presParOf" srcId="{C76857F8-596C-CB45-A4B8-B9DCBE9F6D12}" destId="{ED71797D-EE95-7348-88DE-3ACE5CF8DA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96C839-FCC9-4DB1-8101-0504FBB1825B}"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FE1F7FBB-BAC0-486C-95DD-D08E956E25E3}">
      <dgm:prSet/>
      <dgm:spPr/>
      <dgm:t>
        <a:bodyPr/>
        <a:lstStyle/>
        <a:p>
          <a:r>
            <a:rPr lang="en-IN" b="0" i="0" dirty="0"/>
            <a:t>- </a:t>
          </a:r>
          <a:r>
            <a:rPr lang="en-IN" b="0" i="0" u="none" dirty="0"/>
            <a:t>SGML stands for Standard Generalized Markup Language. It's used for defining the structure and attributes of documents. </a:t>
          </a:r>
          <a:endParaRPr lang="en-US" dirty="0"/>
        </a:p>
      </dgm:t>
    </dgm:pt>
    <dgm:pt modelId="{41E68955-108E-433B-A520-0892E5CEF58D}" type="parTrans" cxnId="{36E8DCE3-D9A7-4B07-B1AC-7C9DAF81020F}">
      <dgm:prSet/>
      <dgm:spPr/>
      <dgm:t>
        <a:bodyPr/>
        <a:lstStyle/>
        <a:p>
          <a:endParaRPr lang="en-US"/>
        </a:p>
      </dgm:t>
    </dgm:pt>
    <dgm:pt modelId="{46182FD3-1726-404F-9A5D-D8AB57A626B3}" type="sibTrans" cxnId="{36E8DCE3-D9A7-4B07-B1AC-7C9DAF81020F}">
      <dgm:prSet/>
      <dgm:spPr/>
      <dgm:t>
        <a:bodyPr/>
        <a:lstStyle/>
        <a:p>
          <a:endParaRPr lang="en-US"/>
        </a:p>
      </dgm:t>
    </dgm:pt>
    <dgm:pt modelId="{689DD41B-3AB6-4C48-9CEF-5E3B001B3013}">
      <dgm:prSet/>
      <dgm:spPr/>
      <dgm:t>
        <a:bodyPr/>
        <a:lstStyle/>
        <a:p>
          <a:r>
            <a:rPr lang="en-IN" b="0" i="0" dirty="0"/>
            <a:t>- </a:t>
          </a:r>
          <a:r>
            <a:rPr lang="en-IN" b="0" i="0" u="none" dirty="0"/>
            <a:t>SGML serves as a framework for defining other markup languages and has been influential in </a:t>
          </a:r>
          <a:r>
            <a:rPr lang="en-GB" b="0" i="0" u="none" dirty="0"/>
            <a:t>developing</a:t>
          </a:r>
          <a:r>
            <a:rPr lang="en-IN" b="0" i="0" u="none" dirty="0"/>
            <a:t> various document formats and standards.</a:t>
          </a:r>
          <a:endParaRPr lang="en-US" dirty="0"/>
        </a:p>
      </dgm:t>
    </dgm:pt>
    <dgm:pt modelId="{20021127-B474-457A-91B2-7B4E97942C7A}" type="parTrans" cxnId="{902F968B-EE2B-4C62-A9D5-31AAAA750677}">
      <dgm:prSet/>
      <dgm:spPr/>
      <dgm:t>
        <a:bodyPr/>
        <a:lstStyle/>
        <a:p>
          <a:endParaRPr lang="en-US"/>
        </a:p>
      </dgm:t>
    </dgm:pt>
    <dgm:pt modelId="{4CFF31FE-0730-4112-ABB1-0A35C79B1803}" type="sibTrans" cxnId="{902F968B-EE2B-4C62-A9D5-31AAAA750677}">
      <dgm:prSet/>
      <dgm:spPr/>
      <dgm:t>
        <a:bodyPr/>
        <a:lstStyle/>
        <a:p>
          <a:endParaRPr lang="en-US"/>
        </a:p>
      </dgm:t>
    </dgm:pt>
    <dgm:pt modelId="{70297F40-C657-47A9-AC3A-24A2182D32FD}">
      <dgm:prSet/>
      <dgm:spPr/>
      <dgm:t>
        <a:bodyPr/>
        <a:lstStyle/>
        <a:p>
          <a:r>
            <a:rPr lang="en-IN" b="0" i="0" dirty="0"/>
            <a:t>- </a:t>
          </a:r>
          <a:r>
            <a:rPr lang="en-IN" b="0" i="0" u="none" dirty="0"/>
            <a:t>SGML allows users to define the hierarchical structure of documents, specify elements and attributes, and establish relationships between different parts of the document. </a:t>
          </a:r>
          <a:r>
            <a:rPr lang="en-GB" b="0" i="0" u="none" dirty="0"/>
            <a:t>SGML-aware software can then process these documents</a:t>
          </a:r>
          <a:r>
            <a:rPr lang="en-IN" b="0" i="0" u="none" dirty="0"/>
            <a:t> to extract, manipulate, or present the information contained within them.</a:t>
          </a:r>
          <a:endParaRPr lang="en-US" dirty="0"/>
        </a:p>
      </dgm:t>
    </dgm:pt>
    <dgm:pt modelId="{D1D32B4F-B394-40DE-AA2C-ED78512A7996}" type="parTrans" cxnId="{0230FDF9-5A60-4C61-9111-B59C1AC8B6E8}">
      <dgm:prSet/>
      <dgm:spPr/>
      <dgm:t>
        <a:bodyPr/>
        <a:lstStyle/>
        <a:p>
          <a:endParaRPr lang="en-US"/>
        </a:p>
      </dgm:t>
    </dgm:pt>
    <dgm:pt modelId="{FDEDE9F5-8ECC-4C77-9FA8-BE8229C27AAD}" type="sibTrans" cxnId="{0230FDF9-5A60-4C61-9111-B59C1AC8B6E8}">
      <dgm:prSet/>
      <dgm:spPr/>
      <dgm:t>
        <a:bodyPr/>
        <a:lstStyle/>
        <a:p>
          <a:endParaRPr lang="en-US"/>
        </a:p>
      </dgm:t>
    </dgm:pt>
    <dgm:pt modelId="{2A171BB1-ECCA-754A-ACCC-3F2418320E91}" type="pres">
      <dgm:prSet presAssocID="{B396C839-FCC9-4DB1-8101-0504FBB1825B}" presName="vert0" presStyleCnt="0">
        <dgm:presLayoutVars>
          <dgm:dir/>
          <dgm:animOne val="branch"/>
          <dgm:animLvl val="lvl"/>
        </dgm:presLayoutVars>
      </dgm:prSet>
      <dgm:spPr/>
    </dgm:pt>
    <dgm:pt modelId="{18C8BD48-19A1-F64D-8161-7315291A354C}" type="pres">
      <dgm:prSet presAssocID="{FE1F7FBB-BAC0-486C-95DD-D08E956E25E3}" presName="thickLine" presStyleLbl="alignNode1" presStyleIdx="0" presStyleCnt="3"/>
      <dgm:spPr/>
    </dgm:pt>
    <dgm:pt modelId="{DCB9CA1D-06D9-5C43-9D5A-52DC7D091A04}" type="pres">
      <dgm:prSet presAssocID="{FE1F7FBB-BAC0-486C-95DD-D08E956E25E3}" presName="horz1" presStyleCnt="0"/>
      <dgm:spPr/>
    </dgm:pt>
    <dgm:pt modelId="{A60B9FF4-CDC9-574D-B210-3448A5C23EF2}" type="pres">
      <dgm:prSet presAssocID="{FE1F7FBB-BAC0-486C-95DD-D08E956E25E3}" presName="tx1" presStyleLbl="revTx" presStyleIdx="0" presStyleCnt="3"/>
      <dgm:spPr/>
    </dgm:pt>
    <dgm:pt modelId="{090DFD44-04CA-CD49-8825-671FEAE606B7}" type="pres">
      <dgm:prSet presAssocID="{FE1F7FBB-BAC0-486C-95DD-D08E956E25E3}" presName="vert1" presStyleCnt="0"/>
      <dgm:spPr/>
    </dgm:pt>
    <dgm:pt modelId="{CCF894F1-3BAA-8D4F-A7C6-C54F420474FD}" type="pres">
      <dgm:prSet presAssocID="{689DD41B-3AB6-4C48-9CEF-5E3B001B3013}" presName="thickLine" presStyleLbl="alignNode1" presStyleIdx="1" presStyleCnt="3"/>
      <dgm:spPr/>
    </dgm:pt>
    <dgm:pt modelId="{3B651784-EDA8-9D41-AAE2-8AAE7717F6DD}" type="pres">
      <dgm:prSet presAssocID="{689DD41B-3AB6-4C48-9CEF-5E3B001B3013}" presName="horz1" presStyleCnt="0"/>
      <dgm:spPr/>
    </dgm:pt>
    <dgm:pt modelId="{B51FC15D-71F2-F84A-97EC-2D70B375C689}" type="pres">
      <dgm:prSet presAssocID="{689DD41B-3AB6-4C48-9CEF-5E3B001B3013}" presName="tx1" presStyleLbl="revTx" presStyleIdx="1" presStyleCnt="3"/>
      <dgm:spPr/>
    </dgm:pt>
    <dgm:pt modelId="{3009BD9E-CACD-6B4F-9BAE-9D5D87F3361F}" type="pres">
      <dgm:prSet presAssocID="{689DD41B-3AB6-4C48-9CEF-5E3B001B3013}" presName="vert1" presStyleCnt="0"/>
      <dgm:spPr/>
    </dgm:pt>
    <dgm:pt modelId="{6AFCC812-C646-B640-9826-A2245EBAE3EC}" type="pres">
      <dgm:prSet presAssocID="{70297F40-C657-47A9-AC3A-24A2182D32FD}" presName="thickLine" presStyleLbl="alignNode1" presStyleIdx="2" presStyleCnt="3"/>
      <dgm:spPr/>
    </dgm:pt>
    <dgm:pt modelId="{AE562A23-C5BF-2542-95D0-8B8B56B35D3F}" type="pres">
      <dgm:prSet presAssocID="{70297F40-C657-47A9-AC3A-24A2182D32FD}" presName="horz1" presStyleCnt="0"/>
      <dgm:spPr/>
    </dgm:pt>
    <dgm:pt modelId="{9929098D-9AEF-4845-ABCE-8C90A48AA4AF}" type="pres">
      <dgm:prSet presAssocID="{70297F40-C657-47A9-AC3A-24A2182D32FD}" presName="tx1" presStyleLbl="revTx" presStyleIdx="2" presStyleCnt="3"/>
      <dgm:spPr/>
    </dgm:pt>
    <dgm:pt modelId="{E349ECF8-746C-2148-8C64-E11E0C14658A}" type="pres">
      <dgm:prSet presAssocID="{70297F40-C657-47A9-AC3A-24A2182D32FD}" presName="vert1" presStyleCnt="0"/>
      <dgm:spPr/>
    </dgm:pt>
  </dgm:ptLst>
  <dgm:cxnLst>
    <dgm:cxn modelId="{DF63E20E-6E82-834D-A324-88F51C608E3E}" type="presOf" srcId="{B396C839-FCC9-4DB1-8101-0504FBB1825B}" destId="{2A171BB1-ECCA-754A-ACCC-3F2418320E91}" srcOrd="0" destOrd="0" presId="urn:microsoft.com/office/officeart/2008/layout/LinedList"/>
    <dgm:cxn modelId="{E0458F63-FFBA-DD45-A76F-2987462B0168}" type="presOf" srcId="{FE1F7FBB-BAC0-486C-95DD-D08E956E25E3}" destId="{A60B9FF4-CDC9-574D-B210-3448A5C23EF2}" srcOrd="0" destOrd="0" presId="urn:microsoft.com/office/officeart/2008/layout/LinedList"/>
    <dgm:cxn modelId="{902F968B-EE2B-4C62-A9D5-31AAAA750677}" srcId="{B396C839-FCC9-4DB1-8101-0504FBB1825B}" destId="{689DD41B-3AB6-4C48-9CEF-5E3B001B3013}" srcOrd="1" destOrd="0" parTransId="{20021127-B474-457A-91B2-7B4E97942C7A}" sibTransId="{4CFF31FE-0730-4112-ABB1-0A35C79B1803}"/>
    <dgm:cxn modelId="{78A405B3-5AC4-154F-8FAA-0CDB69E4C244}" type="presOf" srcId="{70297F40-C657-47A9-AC3A-24A2182D32FD}" destId="{9929098D-9AEF-4845-ABCE-8C90A48AA4AF}" srcOrd="0" destOrd="0" presId="urn:microsoft.com/office/officeart/2008/layout/LinedList"/>
    <dgm:cxn modelId="{36E8DCE3-D9A7-4B07-B1AC-7C9DAF81020F}" srcId="{B396C839-FCC9-4DB1-8101-0504FBB1825B}" destId="{FE1F7FBB-BAC0-486C-95DD-D08E956E25E3}" srcOrd="0" destOrd="0" parTransId="{41E68955-108E-433B-A520-0892E5CEF58D}" sibTransId="{46182FD3-1726-404F-9A5D-D8AB57A626B3}"/>
    <dgm:cxn modelId="{77867AEE-7AA7-DA4A-9D1C-3096F2F406FA}" type="presOf" srcId="{689DD41B-3AB6-4C48-9CEF-5E3B001B3013}" destId="{B51FC15D-71F2-F84A-97EC-2D70B375C689}" srcOrd="0" destOrd="0" presId="urn:microsoft.com/office/officeart/2008/layout/LinedList"/>
    <dgm:cxn modelId="{0230FDF9-5A60-4C61-9111-B59C1AC8B6E8}" srcId="{B396C839-FCC9-4DB1-8101-0504FBB1825B}" destId="{70297F40-C657-47A9-AC3A-24A2182D32FD}" srcOrd="2" destOrd="0" parTransId="{D1D32B4F-B394-40DE-AA2C-ED78512A7996}" sibTransId="{FDEDE9F5-8ECC-4C77-9FA8-BE8229C27AAD}"/>
    <dgm:cxn modelId="{8A4A0F26-A145-AF46-BC2B-1757CFC139B5}" type="presParOf" srcId="{2A171BB1-ECCA-754A-ACCC-3F2418320E91}" destId="{18C8BD48-19A1-F64D-8161-7315291A354C}" srcOrd="0" destOrd="0" presId="urn:microsoft.com/office/officeart/2008/layout/LinedList"/>
    <dgm:cxn modelId="{0155CA11-BB00-7A42-835B-9D1AACFD679D}" type="presParOf" srcId="{2A171BB1-ECCA-754A-ACCC-3F2418320E91}" destId="{DCB9CA1D-06D9-5C43-9D5A-52DC7D091A04}" srcOrd="1" destOrd="0" presId="urn:microsoft.com/office/officeart/2008/layout/LinedList"/>
    <dgm:cxn modelId="{5165FAD9-8371-D34C-B634-7606864BFEE4}" type="presParOf" srcId="{DCB9CA1D-06D9-5C43-9D5A-52DC7D091A04}" destId="{A60B9FF4-CDC9-574D-B210-3448A5C23EF2}" srcOrd="0" destOrd="0" presId="urn:microsoft.com/office/officeart/2008/layout/LinedList"/>
    <dgm:cxn modelId="{0C44687B-BCFF-CB4A-94EA-A3567D1BD0A2}" type="presParOf" srcId="{DCB9CA1D-06D9-5C43-9D5A-52DC7D091A04}" destId="{090DFD44-04CA-CD49-8825-671FEAE606B7}" srcOrd="1" destOrd="0" presId="urn:microsoft.com/office/officeart/2008/layout/LinedList"/>
    <dgm:cxn modelId="{CCB8A92F-5810-6946-BC5B-65593C57317B}" type="presParOf" srcId="{2A171BB1-ECCA-754A-ACCC-3F2418320E91}" destId="{CCF894F1-3BAA-8D4F-A7C6-C54F420474FD}" srcOrd="2" destOrd="0" presId="urn:microsoft.com/office/officeart/2008/layout/LinedList"/>
    <dgm:cxn modelId="{5BE9F2F0-C0FD-0640-95F3-80C9298686B5}" type="presParOf" srcId="{2A171BB1-ECCA-754A-ACCC-3F2418320E91}" destId="{3B651784-EDA8-9D41-AAE2-8AAE7717F6DD}" srcOrd="3" destOrd="0" presId="urn:microsoft.com/office/officeart/2008/layout/LinedList"/>
    <dgm:cxn modelId="{448FE727-F6A3-0E40-BDC2-DA929880AAFA}" type="presParOf" srcId="{3B651784-EDA8-9D41-AAE2-8AAE7717F6DD}" destId="{B51FC15D-71F2-F84A-97EC-2D70B375C689}" srcOrd="0" destOrd="0" presId="urn:microsoft.com/office/officeart/2008/layout/LinedList"/>
    <dgm:cxn modelId="{4B3B9832-C180-F24F-BDD7-A18BDB165ED0}" type="presParOf" srcId="{3B651784-EDA8-9D41-AAE2-8AAE7717F6DD}" destId="{3009BD9E-CACD-6B4F-9BAE-9D5D87F3361F}" srcOrd="1" destOrd="0" presId="urn:microsoft.com/office/officeart/2008/layout/LinedList"/>
    <dgm:cxn modelId="{75B9CD14-D427-7246-885D-C8F77BA0C69A}" type="presParOf" srcId="{2A171BB1-ECCA-754A-ACCC-3F2418320E91}" destId="{6AFCC812-C646-B640-9826-A2245EBAE3EC}" srcOrd="4" destOrd="0" presId="urn:microsoft.com/office/officeart/2008/layout/LinedList"/>
    <dgm:cxn modelId="{AD2C3251-945D-CD48-9D86-E520FF44DA69}" type="presParOf" srcId="{2A171BB1-ECCA-754A-ACCC-3F2418320E91}" destId="{AE562A23-C5BF-2542-95D0-8B8B56B35D3F}" srcOrd="5" destOrd="0" presId="urn:microsoft.com/office/officeart/2008/layout/LinedList"/>
    <dgm:cxn modelId="{9BA5E8B8-1DCA-0F4E-8C8E-D7C8374D164A}" type="presParOf" srcId="{AE562A23-C5BF-2542-95D0-8B8B56B35D3F}" destId="{9929098D-9AEF-4845-ABCE-8C90A48AA4AF}" srcOrd="0" destOrd="0" presId="urn:microsoft.com/office/officeart/2008/layout/LinedList"/>
    <dgm:cxn modelId="{93633CB5-BA90-0848-824E-79C208F7A479}" type="presParOf" srcId="{AE562A23-C5BF-2542-95D0-8B8B56B35D3F}" destId="{E349ECF8-746C-2148-8C64-E11E0C1465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4A43A-BFEA-44B7-AC1E-388607080F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C4DAD5B-CB13-4621-B0DB-FDA12C77E986}">
      <dgm:prSet/>
      <dgm:spPr/>
      <dgm:t>
        <a:bodyPr/>
        <a:lstStyle/>
        <a:p>
          <a:r>
            <a:rPr lang="en-IN" b="0" i="0" u="none" dirty="0"/>
            <a:t>In the publishing industry, SGML has been used to define the structure of technical documentation, such as user manuals for complex machinery or equipment.</a:t>
          </a:r>
          <a:endParaRPr lang="en-US" dirty="0"/>
        </a:p>
      </dgm:t>
    </dgm:pt>
    <dgm:pt modelId="{E6B5F94A-D286-46B4-BC5B-0FDB08B90842}" type="parTrans" cxnId="{C02715B5-7C2D-4963-9528-C063C3FF1783}">
      <dgm:prSet/>
      <dgm:spPr/>
      <dgm:t>
        <a:bodyPr/>
        <a:lstStyle/>
        <a:p>
          <a:endParaRPr lang="en-US"/>
        </a:p>
      </dgm:t>
    </dgm:pt>
    <dgm:pt modelId="{1B9DF675-8FB8-4DF7-871D-8363B92514BD}" type="sibTrans" cxnId="{C02715B5-7C2D-4963-9528-C063C3FF1783}">
      <dgm:prSet/>
      <dgm:spPr/>
      <dgm:t>
        <a:bodyPr/>
        <a:lstStyle/>
        <a:p>
          <a:endParaRPr lang="en-US"/>
        </a:p>
      </dgm:t>
    </dgm:pt>
    <dgm:pt modelId="{D41FA205-60D6-4EFD-98B4-C75E0212D90F}">
      <dgm:prSet/>
      <dgm:spPr/>
      <dgm:t>
        <a:bodyPr/>
        <a:lstStyle/>
        <a:p>
          <a:r>
            <a:rPr lang="en-IN" b="0" i="0"/>
            <a:t>The aerospace industry has extensively used SGML for creating structured documentation, such as aircraft maintenance manuals.</a:t>
          </a:r>
          <a:endParaRPr lang="en-US"/>
        </a:p>
      </dgm:t>
    </dgm:pt>
    <dgm:pt modelId="{991D7403-0774-4905-8AA7-8838F6C00CC8}" type="parTrans" cxnId="{5779DDCB-28F2-48F9-8F87-8C8AEF60CAAB}">
      <dgm:prSet/>
      <dgm:spPr/>
      <dgm:t>
        <a:bodyPr/>
        <a:lstStyle/>
        <a:p>
          <a:endParaRPr lang="en-US"/>
        </a:p>
      </dgm:t>
    </dgm:pt>
    <dgm:pt modelId="{5CFB442A-FE79-4EB8-9DB9-B0BA37C448F7}" type="sibTrans" cxnId="{5779DDCB-28F2-48F9-8F87-8C8AEF60CAAB}">
      <dgm:prSet/>
      <dgm:spPr/>
      <dgm:t>
        <a:bodyPr/>
        <a:lstStyle/>
        <a:p>
          <a:endParaRPr lang="en-US"/>
        </a:p>
      </dgm:t>
    </dgm:pt>
    <dgm:pt modelId="{C9307C8A-B64E-4B51-BFB8-0789B9F2A59A}">
      <dgm:prSet/>
      <dgm:spPr/>
      <dgm:t>
        <a:bodyPr/>
        <a:lstStyle/>
        <a:p>
          <a:r>
            <a:rPr lang="en-IN" b="0" i="0"/>
            <a:t>In the healthcare industry, SGML could be used to define the structure of electronic medical records (EMRs)</a:t>
          </a:r>
          <a:endParaRPr lang="en-US"/>
        </a:p>
      </dgm:t>
    </dgm:pt>
    <dgm:pt modelId="{F3DA3326-43DC-4ACB-8F3F-6236578BC343}" type="parTrans" cxnId="{124079FF-A64B-400E-AC14-4DAEBB756CF7}">
      <dgm:prSet/>
      <dgm:spPr/>
      <dgm:t>
        <a:bodyPr/>
        <a:lstStyle/>
        <a:p>
          <a:endParaRPr lang="en-US"/>
        </a:p>
      </dgm:t>
    </dgm:pt>
    <dgm:pt modelId="{967EF1BA-B1A7-4789-A703-3E9677967302}" type="sibTrans" cxnId="{124079FF-A64B-400E-AC14-4DAEBB756CF7}">
      <dgm:prSet/>
      <dgm:spPr/>
      <dgm:t>
        <a:bodyPr/>
        <a:lstStyle/>
        <a:p>
          <a:endParaRPr lang="en-US"/>
        </a:p>
      </dgm:t>
    </dgm:pt>
    <dgm:pt modelId="{9AD5AC33-0B48-4D7F-AC9F-7DE53034F627}" type="pres">
      <dgm:prSet presAssocID="{9BE4A43A-BFEA-44B7-AC1E-388607080F90}" presName="root" presStyleCnt="0">
        <dgm:presLayoutVars>
          <dgm:dir/>
          <dgm:resizeHandles val="exact"/>
        </dgm:presLayoutVars>
      </dgm:prSet>
      <dgm:spPr/>
    </dgm:pt>
    <dgm:pt modelId="{660F89A0-A22B-475E-B514-5ED95A19E393}" type="pres">
      <dgm:prSet presAssocID="{5C4DAD5B-CB13-4621-B0DB-FDA12C77E986}" presName="compNode" presStyleCnt="0"/>
      <dgm:spPr/>
    </dgm:pt>
    <dgm:pt modelId="{CB8DFDAA-4EAB-41F5-A363-C44A22332C56}" type="pres">
      <dgm:prSet presAssocID="{5C4DAD5B-CB13-4621-B0DB-FDA12C77E986}" presName="bgRect" presStyleLbl="bgShp" presStyleIdx="0" presStyleCnt="3"/>
      <dgm:spPr/>
    </dgm:pt>
    <dgm:pt modelId="{1CFF6735-208D-41DC-BB07-2E9234AA322F}" type="pres">
      <dgm:prSet presAssocID="{5C4DAD5B-CB13-4621-B0DB-FDA12C77E9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1416CEE-5D7B-4667-BC64-6866B98F1907}" type="pres">
      <dgm:prSet presAssocID="{5C4DAD5B-CB13-4621-B0DB-FDA12C77E986}" presName="spaceRect" presStyleCnt="0"/>
      <dgm:spPr/>
    </dgm:pt>
    <dgm:pt modelId="{F3E2DE09-5823-471E-BF68-585B64E1415E}" type="pres">
      <dgm:prSet presAssocID="{5C4DAD5B-CB13-4621-B0DB-FDA12C77E986}" presName="parTx" presStyleLbl="revTx" presStyleIdx="0" presStyleCnt="3">
        <dgm:presLayoutVars>
          <dgm:chMax val="0"/>
          <dgm:chPref val="0"/>
        </dgm:presLayoutVars>
      </dgm:prSet>
      <dgm:spPr/>
    </dgm:pt>
    <dgm:pt modelId="{26A5DC5F-07D0-45CD-8700-5968B66DE139}" type="pres">
      <dgm:prSet presAssocID="{1B9DF675-8FB8-4DF7-871D-8363B92514BD}" presName="sibTrans" presStyleCnt="0"/>
      <dgm:spPr/>
    </dgm:pt>
    <dgm:pt modelId="{B3B4A9B4-5442-47DF-A47B-EC155CF0B9DE}" type="pres">
      <dgm:prSet presAssocID="{D41FA205-60D6-4EFD-98B4-C75E0212D90F}" presName="compNode" presStyleCnt="0"/>
      <dgm:spPr/>
    </dgm:pt>
    <dgm:pt modelId="{B5729984-733C-445B-9485-2F9ED601B43D}" type="pres">
      <dgm:prSet presAssocID="{D41FA205-60D6-4EFD-98B4-C75E0212D90F}" presName="bgRect" presStyleLbl="bgShp" presStyleIdx="1" presStyleCnt="3"/>
      <dgm:spPr/>
    </dgm:pt>
    <dgm:pt modelId="{537E01EA-4048-4D2F-98D3-DB5B5856F42A}" type="pres">
      <dgm:prSet presAssocID="{D41FA205-60D6-4EFD-98B4-C75E0212D9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3F0F3EA0-96C6-4650-A8C7-3C84E1BC297E}" type="pres">
      <dgm:prSet presAssocID="{D41FA205-60D6-4EFD-98B4-C75E0212D90F}" presName="spaceRect" presStyleCnt="0"/>
      <dgm:spPr/>
    </dgm:pt>
    <dgm:pt modelId="{6BDA0C3E-40C9-49C6-A7AC-DADB0B590CEE}" type="pres">
      <dgm:prSet presAssocID="{D41FA205-60D6-4EFD-98B4-C75E0212D90F}" presName="parTx" presStyleLbl="revTx" presStyleIdx="1" presStyleCnt="3">
        <dgm:presLayoutVars>
          <dgm:chMax val="0"/>
          <dgm:chPref val="0"/>
        </dgm:presLayoutVars>
      </dgm:prSet>
      <dgm:spPr/>
    </dgm:pt>
    <dgm:pt modelId="{953ADE84-67B9-475A-985C-2B9883367585}" type="pres">
      <dgm:prSet presAssocID="{5CFB442A-FE79-4EB8-9DB9-B0BA37C448F7}" presName="sibTrans" presStyleCnt="0"/>
      <dgm:spPr/>
    </dgm:pt>
    <dgm:pt modelId="{80843062-636C-4DBD-9444-703BB00F4710}" type="pres">
      <dgm:prSet presAssocID="{C9307C8A-B64E-4B51-BFB8-0789B9F2A59A}" presName="compNode" presStyleCnt="0"/>
      <dgm:spPr/>
    </dgm:pt>
    <dgm:pt modelId="{CC9D5050-A3E6-4A30-987F-35C591D8D78B}" type="pres">
      <dgm:prSet presAssocID="{C9307C8A-B64E-4B51-BFB8-0789B9F2A59A}" presName="bgRect" presStyleLbl="bgShp" presStyleIdx="2" presStyleCnt="3"/>
      <dgm:spPr/>
    </dgm:pt>
    <dgm:pt modelId="{F9ECF7C8-349B-4D85-8C01-F4BC1663CE42}" type="pres">
      <dgm:prSet presAssocID="{C9307C8A-B64E-4B51-BFB8-0789B9F2A5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F1B4A786-F64B-40EA-98E8-BCE13B71A632}" type="pres">
      <dgm:prSet presAssocID="{C9307C8A-B64E-4B51-BFB8-0789B9F2A59A}" presName="spaceRect" presStyleCnt="0"/>
      <dgm:spPr/>
    </dgm:pt>
    <dgm:pt modelId="{BAF0495C-0740-4F68-948A-7B21049C6A2C}" type="pres">
      <dgm:prSet presAssocID="{C9307C8A-B64E-4B51-BFB8-0789B9F2A59A}" presName="parTx" presStyleLbl="revTx" presStyleIdx="2" presStyleCnt="3">
        <dgm:presLayoutVars>
          <dgm:chMax val="0"/>
          <dgm:chPref val="0"/>
        </dgm:presLayoutVars>
      </dgm:prSet>
      <dgm:spPr/>
    </dgm:pt>
  </dgm:ptLst>
  <dgm:cxnLst>
    <dgm:cxn modelId="{ACDB416D-934D-4387-BF3E-45FCA00FDBDA}" type="presOf" srcId="{5C4DAD5B-CB13-4621-B0DB-FDA12C77E986}" destId="{F3E2DE09-5823-471E-BF68-585B64E1415E}" srcOrd="0" destOrd="0" presId="urn:microsoft.com/office/officeart/2018/2/layout/IconVerticalSolidList"/>
    <dgm:cxn modelId="{2A1D568E-C04B-49E2-B590-49D466A582D4}" type="presOf" srcId="{C9307C8A-B64E-4B51-BFB8-0789B9F2A59A}" destId="{BAF0495C-0740-4F68-948A-7B21049C6A2C}" srcOrd="0" destOrd="0" presId="urn:microsoft.com/office/officeart/2018/2/layout/IconVerticalSolidList"/>
    <dgm:cxn modelId="{C02715B5-7C2D-4963-9528-C063C3FF1783}" srcId="{9BE4A43A-BFEA-44B7-AC1E-388607080F90}" destId="{5C4DAD5B-CB13-4621-B0DB-FDA12C77E986}" srcOrd="0" destOrd="0" parTransId="{E6B5F94A-D286-46B4-BC5B-0FDB08B90842}" sibTransId="{1B9DF675-8FB8-4DF7-871D-8363B92514BD}"/>
    <dgm:cxn modelId="{5779DDCB-28F2-48F9-8F87-8C8AEF60CAAB}" srcId="{9BE4A43A-BFEA-44B7-AC1E-388607080F90}" destId="{D41FA205-60D6-4EFD-98B4-C75E0212D90F}" srcOrd="1" destOrd="0" parTransId="{991D7403-0774-4905-8AA7-8838F6C00CC8}" sibTransId="{5CFB442A-FE79-4EB8-9DB9-B0BA37C448F7}"/>
    <dgm:cxn modelId="{A21730E7-0B00-4405-A2DF-BAC949619298}" type="presOf" srcId="{9BE4A43A-BFEA-44B7-AC1E-388607080F90}" destId="{9AD5AC33-0B48-4D7F-AC9F-7DE53034F627}" srcOrd="0" destOrd="0" presId="urn:microsoft.com/office/officeart/2018/2/layout/IconVerticalSolidList"/>
    <dgm:cxn modelId="{CA32E7F4-299D-4A64-92CC-DFEF78028302}" type="presOf" srcId="{D41FA205-60D6-4EFD-98B4-C75E0212D90F}" destId="{6BDA0C3E-40C9-49C6-A7AC-DADB0B590CEE}" srcOrd="0" destOrd="0" presId="urn:microsoft.com/office/officeart/2018/2/layout/IconVerticalSolidList"/>
    <dgm:cxn modelId="{124079FF-A64B-400E-AC14-4DAEBB756CF7}" srcId="{9BE4A43A-BFEA-44B7-AC1E-388607080F90}" destId="{C9307C8A-B64E-4B51-BFB8-0789B9F2A59A}" srcOrd="2" destOrd="0" parTransId="{F3DA3326-43DC-4ACB-8F3F-6236578BC343}" sibTransId="{967EF1BA-B1A7-4789-A703-3E9677967302}"/>
    <dgm:cxn modelId="{2E700D94-2208-4972-9B55-FC9075BA7C17}" type="presParOf" srcId="{9AD5AC33-0B48-4D7F-AC9F-7DE53034F627}" destId="{660F89A0-A22B-475E-B514-5ED95A19E393}" srcOrd="0" destOrd="0" presId="urn:microsoft.com/office/officeart/2018/2/layout/IconVerticalSolidList"/>
    <dgm:cxn modelId="{03C0891F-1456-4DD8-9FD4-76F0F2CC1F2E}" type="presParOf" srcId="{660F89A0-A22B-475E-B514-5ED95A19E393}" destId="{CB8DFDAA-4EAB-41F5-A363-C44A22332C56}" srcOrd="0" destOrd="0" presId="urn:microsoft.com/office/officeart/2018/2/layout/IconVerticalSolidList"/>
    <dgm:cxn modelId="{31227CD2-F6E4-43DE-AC32-7D9EBE499F0E}" type="presParOf" srcId="{660F89A0-A22B-475E-B514-5ED95A19E393}" destId="{1CFF6735-208D-41DC-BB07-2E9234AA322F}" srcOrd="1" destOrd="0" presId="urn:microsoft.com/office/officeart/2018/2/layout/IconVerticalSolidList"/>
    <dgm:cxn modelId="{815933F9-BB23-4980-A03A-B957A52C30B7}" type="presParOf" srcId="{660F89A0-A22B-475E-B514-5ED95A19E393}" destId="{F1416CEE-5D7B-4667-BC64-6866B98F1907}" srcOrd="2" destOrd="0" presId="urn:microsoft.com/office/officeart/2018/2/layout/IconVerticalSolidList"/>
    <dgm:cxn modelId="{1C604D93-DD47-4F4C-9635-900D4A13DD49}" type="presParOf" srcId="{660F89A0-A22B-475E-B514-5ED95A19E393}" destId="{F3E2DE09-5823-471E-BF68-585B64E1415E}" srcOrd="3" destOrd="0" presId="urn:microsoft.com/office/officeart/2018/2/layout/IconVerticalSolidList"/>
    <dgm:cxn modelId="{4857527B-2509-4163-B883-7107D9485A13}" type="presParOf" srcId="{9AD5AC33-0B48-4D7F-AC9F-7DE53034F627}" destId="{26A5DC5F-07D0-45CD-8700-5968B66DE139}" srcOrd="1" destOrd="0" presId="urn:microsoft.com/office/officeart/2018/2/layout/IconVerticalSolidList"/>
    <dgm:cxn modelId="{D5AB904F-41E0-428A-8D7B-59A9D281C9BE}" type="presParOf" srcId="{9AD5AC33-0B48-4D7F-AC9F-7DE53034F627}" destId="{B3B4A9B4-5442-47DF-A47B-EC155CF0B9DE}" srcOrd="2" destOrd="0" presId="urn:microsoft.com/office/officeart/2018/2/layout/IconVerticalSolidList"/>
    <dgm:cxn modelId="{09AB01F2-97BA-40A6-AE3D-6B5CE1277F21}" type="presParOf" srcId="{B3B4A9B4-5442-47DF-A47B-EC155CF0B9DE}" destId="{B5729984-733C-445B-9485-2F9ED601B43D}" srcOrd="0" destOrd="0" presId="urn:microsoft.com/office/officeart/2018/2/layout/IconVerticalSolidList"/>
    <dgm:cxn modelId="{301BA9ED-09F0-4EED-A3AC-39FD1BE30177}" type="presParOf" srcId="{B3B4A9B4-5442-47DF-A47B-EC155CF0B9DE}" destId="{537E01EA-4048-4D2F-98D3-DB5B5856F42A}" srcOrd="1" destOrd="0" presId="urn:microsoft.com/office/officeart/2018/2/layout/IconVerticalSolidList"/>
    <dgm:cxn modelId="{ED76835D-69B4-4745-A4FF-A696765C3C2F}" type="presParOf" srcId="{B3B4A9B4-5442-47DF-A47B-EC155CF0B9DE}" destId="{3F0F3EA0-96C6-4650-A8C7-3C84E1BC297E}" srcOrd="2" destOrd="0" presId="urn:microsoft.com/office/officeart/2018/2/layout/IconVerticalSolidList"/>
    <dgm:cxn modelId="{45A27B01-1E8D-4697-909F-08B2860E3E6A}" type="presParOf" srcId="{B3B4A9B4-5442-47DF-A47B-EC155CF0B9DE}" destId="{6BDA0C3E-40C9-49C6-A7AC-DADB0B590CEE}" srcOrd="3" destOrd="0" presId="urn:microsoft.com/office/officeart/2018/2/layout/IconVerticalSolidList"/>
    <dgm:cxn modelId="{F0ACCFC4-4BCC-46B5-BEA4-62AEFF3A03A5}" type="presParOf" srcId="{9AD5AC33-0B48-4D7F-AC9F-7DE53034F627}" destId="{953ADE84-67B9-475A-985C-2B9883367585}" srcOrd="3" destOrd="0" presId="urn:microsoft.com/office/officeart/2018/2/layout/IconVerticalSolidList"/>
    <dgm:cxn modelId="{26A53693-F732-44F8-A7F0-0E8144A3A101}" type="presParOf" srcId="{9AD5AC33-0B48-4D7F-AC9F-7DE53034F627}" destId="{80843062-636C-4DBD-9444-703BB00F4710}" srcOrd="4" destOrd="0" presId="urn:microsoft.com/office/officeart/2018/2/layout/IconVerticalSolidList"/>
    <dgm:cxn modelId="{6F56F561-9FE7-49BC-8166-B0AF4AEFEFF6}" type="presParOf" srcId="{80843062-636C-4DBD-9444-703BB00F4710}" destId="{CC9D5050-A3E6-4A30-987F-35C591D8D78B}" srcOrd="0" destOrd="0" presId="urn:microsoft.com/office/officeart/2018/2/layout/IconVerticalSolidList"/>
    <dgm:cxn modelId="{4AE5F03C-6AEF-4A5E-A8C8-846697242C2D}" type="presParOf" srcId="{80843062-636C-4DBD-9444-703BB00F4710}" destId="{F9ECF7C8-349B-4D85-8C01-F4BC1663CE42}" srcOrd="1" destOrd="0" presId="urn:microsoft.com/office/officeart/2018/2/layout/IconVerticalSolidList"/>
    <dgm:cxn modelId="{A055DF7C-B493-42BE-8334-F3601C95376A}" type="presParOf" srcId="{80843062-636C-4DBD-9444-703BB00F4710}" destId="{F1B4A786-F64B-40EA-98E8-BCE13B71A632}" srcOrd="2" destOrd="0" presId="urn:microsoft.com/office/officeart/2018/2/layout/IconVerticalSolidList"/>
    <dgm:cxn modelId="{F0C11F99-2DA5-411D-A9B3-D1BEB6DAA3B5}" type="presParOf" srcId="{80843062-636C-4DBD-9444-703BB00F4710}" destId="{BAF0495C-0740-4F68-948A-7B21049C6A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2F6168-E1ED-4AFE-9A43-EDEE70EA8A51}"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65E670E-FB6B-425D-BDA0-898DD944E4AF}">
      <dgm:prSet custT="1"/>
      <dgm:spPr/>
      <dgm:t>
        <a:bodyPr/>
        <a:lstStyle/>
        <a:p>
          <a:r>
            <a:rPr lang="en-IN" sz="2000" b="0" i="0" dirty="0"/>
            <a:t>- </a:t>
          </a:r>
          <a:r>
            <a:rPr lang="en-IN" sz="2000" b="0" i="0" u="none" dirty="0"/>
            <a:t>HTML provided a standardized markup language specifically designed for creating hypertext documents for the World Wide Web.</a:t>
          </a:r>
          <a:endParaRPr lang="en-US" sz="2000" dirty="0"/>
        </a:p>
      </dgm:t>
    </dgm:pt>
    <dgm:pt modelId="{A6967EB9-67CD-4A2F-9FF7-D283F34C238F}" type="parTrans" cxnId="{BB6B90D4-29B8-4424-9357-F7197A795CD8}">
      <dgm:prSet/>
      <dgm:spPr/>
      <dgm:t>
        <a:bodyPr/>
        <a:lstStyle/>
        <a:p>
          <a:endParaRPr lang="en-US" sz="1400"/>
        </a:p>
      </dgm:t>
    </dgm:pt>
    <dgm:pt modelId="{B1A084B5-C8FE-44BB-BB26-2E3C0C0132C8}" type="sibTrans" cxnId="{BB6B90D4-29B8-4424-9357-F7197A795CD8}">
      <dgm:prSet/>
      <dgm:spPr/>
      <dgm:t>
        <a:bodyPr/>
        <a:lstStyle/>
        <a:p>
          <a:endParaRPr lang="en-US" sz="1400"/>
        </a:p>
      </dgm:t>
    </dgm:pt>
    <dgm:pt modelId="{46B813CF-AFD1-4828-B2A0-2CDCE34EA4B5}">
      <dgm:prSet custT="1"/>
      <dgm:spPr/>
      <dgm:t>
        <a:bodyPr/>
        <a:lstStyle/>
        <a:p>
          <a:r>
            <a:rPr lang="en-IN" sz="2000" b="0" i="0" dirty="0"/>
            <a:t>- HTML provides a standardized way to structure and format hypertext documents for the web, using tags to define elements such as headings, paragraphs, images, and hyperlinks.</a:t>
          </a:r>
          <a:endParaRPr lang="en-US" sz="2000" dirty="0"/>
        </a:p>
      </dgm:t>
    </dgm:pt>
    <dgm:pt modelId="{E323C9C5-F9DB-49CA-9388-4FA3F3232E58}" type="parTrans" cxnId="{4F2E314A-4C3D-438A-9928-75533F3F0118}">
      <dgm:prSet/>
      <dgm:spPr/>
      <dgm:t>
        <a:bodyPr/>
        <a:lstStyle/>
        <a:p>
          <a:endParaRPr lang="en-US" sz="1400"/>
        </a:p>
      </dgm:t>
    </dgm:pt>
    <dgm:pt modelId="{4A3C3EBB-4FB6-4724-86DD-31895CDF60DC}" type="sibTrans" cxnId="{4F2E314A-4C3D-438A-9928-75533F3F0118}">
      <dgm:prSet/>
      <dgm:spPr/>
      <dgm:t>
        <a:bodyPr/>
        <a:lstStyle/>
        <a:p>
          <a:endParaRPr lang="en-US" sz="1400"/>
        </a:p>
      </dgm:t>
    </dgm:pt>
    <dgm:pt modelId="{B4A0BEC8-099C-491F-A02E-36E78AFE2630}">
      <dgm:prSet custT="1"/>
      <dgm:spPr/>
      <dgm:t>
        <a:bodyPr/>
        <a:lstStyle/>
        <a:p>
          <a:r>
            <a:rPr lang="en-IN" sz="2000" b="0" i="0"/>
            <a:t>- HTML tags allow content creators to embed hyperlinks within web pages, enabling users to navigate between different documents on the web.</a:t>
          </a:r>
          <a:endParaRPr lang="en-US" sz="2000"/>
        </a:p>
      </dgm:t>
    </dgm:pt>
    <dgm:pt modelId="{894BA03E-4D0E-4B64-A7EA-396A9F9FE596}" type="parTrans" cxnId="{DE996057-1A38-4155-B6B9-7D10023CCF38}">
      <dgm:prSet/>
      <dgm:spPr/>
      <dgm:t>
        <a:bodyPr/>
        <a:lstStyle/>
        <a:p>
          <a:endParaRPr lang="en-US" sz="1400"/>
        </a:p>
      </dgm:t>
    </dgm:pt>
    <dgm:pt modelId="{DFFF1C32-B22D-4FA9-A937-1F7AD98B1C7B}" type="sibTrans" cxnId="{DE996057-1A38-4155-B6B9-7D10023CCF38}">
      <dgm:prSet/>
      <dgm:spPr/>
      <dgm:t>
        <a:bodyPr/>
        <a:lstStyle/>
        <a:p>
          <a:endParaRPr lang="en-US" sz="1400"/>
        </a:p>
      </dgm:t>
    </dgm:pt>
    <dgm:pt modelId="{4EDFB424-266E-3543-A3CA-F634A1C587C1}" type="pres">
      <dgm:prSet presAssocID="{1B2F6168-E1ED-4AFE-9A43-EDEE70EA8A51}" presName="vert0" presStyleCnt="0">
        <dgm:presLayoutVars>
          <dgm:dir/>
          <dgm:animOne val="branch"/>
          <dgm:animLvl val="lvl"/>
        </dgm:presLayoutVars>
      </dgm:prSet>
      <dgm:spPr/>
    </dgm:pt>
    <dgm:pt modelId="{A4831A23-2A55-2046-BB94-EA13E2291FB1}" type="pres">
      <dgm:prSet presAssocID="{B65E670E-FB6B-425D-BDA0-898DD944E4AF}" presName="thickLine" presStyleLbl="alignNode1" presStyleIdx="0" presStyleCnt="3"/>
      <dgm:spPr/>
    </dgm:pt>
    <dgm:pt modelId="{A8E88C67-FBD5-0B47-B224-EFD711AC8815}" type="pres">
      <dgm:prSet presAssocID="{B65E670E-FB6B-425D-BDA0-898DD944E4AF}" presName="horz1" presStyleCnt="0"/>
      <dgm:spPr/>
    </dgm:pt>
    <dgm:pt modelId="{E749506C-A918-E446-8279-5D4C289A27DC}" type="pres">
      <dgm:prSet presAssocID="{B65E670E-FB6B-425D-BDA0-898DD944E4AF}" presName="tx1" presStyleLbl="revTx" presStyleIdx="0" presStyleCnt="3"/>
      <dgm:spPr/>
    </dgm:pt>
    <dgm:pt modelId="{77C6772D-254A-614D-8540-124A80E4778B}" type="pres">
      <dgm:prSet presAssocID="{B65E670E-FB6B-425D-BDA0-898DD944E4AF}" presName="vert1" presStyleCnt="0"/>
      <dgm:spPr/>
    </dgm:pt>
    <dgm:pt modelId="{E85BB360-1CF2-0E49-A755-C05C44D99111}" type="pres">
      <dgm:prSet presAssocID="{46B813CF-AFD1-4828-B2A0-2CDCE34EA4B5}" presName="thickLine" presStyleLbl="alignNode1" presStyleIdx="1" presStyleCnt="3"/>
      <dgm:spPr/>
    </dgm:pt>
    <dgm:pt modelId="{78C02791-417E-4849-A71A-3F5215EF55E6}" type="pres">
      <dgm:prSet presAssocID="{46B813CF-AFD1-4828-B2A0-2CDCE34EA4B5}" presName="horz1" presStyleCnt="0"/>
      <dgm:spPr/>
    </dgm:pt>
    <dgm:pt modelId="{3696181A-FC8E-4D4E-98DB-625474497ECD}" type="pres">
      <dgm:prSet presAssocID="{46B813CF-AFD1-4828-B2A0-2CDCE34EA4B5}" presName="tx1" presStyleLbl="revTx" presStyleIdx="1" presStyleCnt="3"/>
      <dgm:spPr/>
    </dgm:pt>
    <dgm:pt modelId="{DAC257EF-8DA2-2D4F-B14F-F170A05BFBFB}" type="pres">
      <dgm:prSet presAssocID="{46B813CF-AFD1-4828-B2A0-2CDCE34EA4B5}" presName="vert1" presStyleCnt="0"/>
      <dgm:spPr/>
    </dgm:pt>
    <dgm:pt modelId="{0D948628-2710-8047-A02A-838C5F805CCE}" type="pres">
      <dgm:prSet presAssocID="{B4A0BEC8-099C-491F-A02E-36E78AFE2630}" presName="thickLine" presStyleLbl="alignNode1" presStyleIdx="2" presStyleCnt="3"/>
      <dgm:spPr/>
    </dgm:pt>
    <dgm:pt modelId="{9225C426-001B-EB4C-94A7-24B324E23ABC}" type="pres">
      <dgm:prSet presAssocID="{B4A0BEC8-099C-491F-A02E-36E78AFE2630}" presName="horz1" presStyleCnt="0"/>
      <dgm:spPr/>
    </dgm:pt>
    <dgm:pt modelId="{2CC60138-7007-2549-AB12-B6AE0B81B90F}" type="pres">
      <dgm:prSet presAssocID="{B4A0BEC8-099C-491F-A02E-36E78AFE2630}" presName="tx1" presStyleLbl="revTx" presStyleIdx="2" presStyleCnt="3"/>
      <dgm:spPr/>
    </dgm:pt>
    <dgm:pt modelId="{944E86DF-3D59-8E43-8FB4-800CDC6198AB}" type="pres">
      <dgm:prSet presAssocID="{B4A0BEC8-099C-491F-A02E-36E78AFE2630}" presName="vert1" presStyleCnt="0"/>
      <dgm:spPr/>
    </dgm:pt>
  </dgm:ptLst>
  <dgm:cxnLst>
    <dgm:cxn modelId="{4F2E314A-4C3D-438A-9928-75533F3F0118}" srcId="{1B2F6168-E1ED-4AFE-9A43-EDEE70EA8A51}" destId="{46B813CF-AFD1-4828-B2A0-2CDCE34EA4B5}" srcOrd="1" destOrd="0" parTransId="{E323C9C5-F9DB-49CA-9388-4FA3F3232E58}" sibTransId="{4A3C3EBB-4FB6-4724-86DD-31895CDF60DC}"/>
    <dgm:cxn modelId="{DE996057-1A38-4155-B6B9-7D10023CCF38}" srcId="{1B2F6168-E1ED-4AFE-9A43-EDEE70EA8A51}" destId="{B4A0BEC8-099C-491F-A02E-36E78AFE2630}" srcOrd="2" destOrd="0" parTransId="{894BA03E-4D0E-4B64-A7EA-396A9F9FE596}" sibTransId="{DFFF1C32-B22D-4FA9-A937-1F7AD98B1C7B}"/>
    <dgm:cxn modelId="{31F10F73-66FB-0D44-A7CC-FCF0EB5B0F2D}" type="presOf" srcId="{46B813CF-AFD1-4828-B2A0-2CDCE34EA4B5}" destId="{3696181A-FC8E-4D4E-98DB-625474497ECD}" srcOrd="0" destOrd="0" presId="urn:microsoft.com/office/officeart/2008/layout/LinedList"/>
    <dgm:cxn modelId="{CE4FB5B6-9C2B-8B42-9CAE-BE20EFA37B8B}" type="presOf" srcId="{1B2F6168-E1ED-4AFE-9A43-EDEE70EA8A51}" destId="{4EDFB424-266E-3543-A3CA-F634A1C587C1}" srcOrd="0" destOrd="0" presId="urn:microsoft.com/office/officeart/2008/layout/LinedList"/>
    <dgm:cxn modelId="{BB6B90D4-29B8-4424-9357-F7197A795CD8}" srcId="{1B2F6168-E1ED-4AFE-9A43-EDEE70EA8A51}" destId="{B65E670E-FB6B-425D-BDA0-898DD944E4AF}" srcOrd="0" destOrd="0" parTransId="{A6967EB9-67CD-4A2F-9FF7-D283F34C238F}" sibTransId="{B1A084B5-C8FE-44BB-BB26-2E3C0C0132C8}"/>
    <dgm:cxn modelId="{C6C35CE0-F2EA-D74A-9CD7-392ABA46EF50}" type="presOf" srcId="{B65E670E-FB6B-425D-BDA0-898DD944E4AF}" destId="{E749506C-A918-E446-8279-5D4C289A27DC}" srcOrd="0" destOrd="0" presId="urn:microsoft.com/office/officeart/2008/layout/LinedList"/>
    <dgm:cxn modelId="{58030FE6-8FAB-8B41-851C-A9B738AFBD9E}" type="presOf" srcId="{B4A0BEC8-099C-491F-A02E-36E78AFE2630}" destId="{2CC60138-7007-2549-AB12-B6AE0B81B90F}" srcOrd="0" destOrd="0" presId="urn:microsoft.com/office/officeart/2008/layout/LinedList"/>
    <dgm:cxn modelId="{44A8ABE9-31B0-D744-92C8-5E164D5A4148}" type="presParOf" srcId="{4EDFB424-266E-3543-A3CA-F634A1C587C1}" destId="{A4831A23-2A55-2046-BB94-EA13E2291FB1}" srcOrd="0" destOrd="0" presId="urn:microsoft.com/office/officeart/2008/layout/LinedList"/>
    <dgm:cxn modelId="{7923C288-230C-1546-B546-414B4032188F}" type="presParOf" srcId="{4EDFB424-266E-3543-A3CA-F634A1C587C1}" destId="{A8E88C67-FBD5-0B47-B224-EFD711AC8815}" srcOrd="1" destOrd="0" presId="urn:microsoft.com/office/officeart/2008/layout/LinedList"/>
    <dgm:cxn modelId="{9235E323-7196-5049-A025-5715AD4A203E}" type="presParOf" srcId="{A8E88C67-FBD5-0B47-B224-EFD711AC8815}" destId="{E749506C-A918-E446-8279-5D4C289A27DC}" srcOrd="0" destOrd="0" presId="urn:microsoft.com/office/officeart/2008/layout/LinedList"/>
    <dgm:cxn modelId="{F0D303F4-0BA4-F94F-814C-0C481292F392}" type="presParOf" srcId="{A8E88C67-FBD5-0B47-B224-EFD711AC8815}" destId="{77C6772D-254A-614D-8540-124A80E4778B}" srcOrd="1" destOrd="0" presId="urn:microsoft.com/office/officeart/2008/layout/LinedList"/>
    <dgm:cxn modelId="{45E0A5DA-5984-2244-9027-8941D47B36A6}" type="presParOf" srcId="{4EDFB424-266E-3543-A3CA-F634A1C587C1}" destId="{E85BB360-1CF2-0E49-A755-C05C44D99111}" srcOrd="2" destOrd="0" presId="urn:microsoft.com/office/officeart/2008/layout/LinedList"/>
    <dgm:cxn modelId="{67A36319-4BB6-234D-9909-B89897DC896F}" type="presParOf" srcId="{4EDFB424-266E-3543-A3CA-F634A1C587C1}" destId="{78C02791-417E-4849-A71A-3F5215EF55E6}" srcOrd="3" destOrd="0" presId="urn:microsoft.com/office/officeart/2008/layout/LinedList"/>
    <dgm:cxn modelId="{9FC7388B-D1EF-094A-9CAE-85C43071BFA3}" type="presParOf" srcId="{78C02791-417E-4849-A71A-3F5215EF55E6}" destId="{3696181A-FC8E-4D4E-98DB-625474497ECD}" srcOrd="0" destOrd="0" presId="urn:microsoft.com/office/officeart/2008/layout/LinedList"/>
    <dgm:cxn modelId="{7CF9BE27-CBCB-7A4C-9F43-5487DD94B910}" type="presParOf" srcId="{78C02791-417E-4849-A71A-3F5215EF55E6}" destId="{DAC257EF-8DA2-2D4F-B14F-F170A05BFBFB}" srcOrd="1" destOrd="0" presId="urn:microsoft.com/office/officeart/2008/layout/LinedList"/>
    <dgm:cxn modelId="{0582741A-0BC6-1644-9F32-27CAAB5BC6F8}" type="presParOf" srcId="{4EDFB424-266E-3543-A3CA-F634A1C587C1}" destId="{0D948628-2710-8047-A02A-838C5F805CCE}" srcOrd="4" destOrd="0" presId="urn:microsoft.com/office/officeart/2008/layout/LinedList"/>
    <dgm:cxn modelId="{7C58C404-824C-8A45-ABA1-D9A513700CD4}" type="presParOf" srcId="{4EDFB424-266E-3543-A3CA-F634A1C587C1}" destId="{9225C426-001B-EB4C-94A7-24B324E23ABC}" srcOrd="5" destOrd="0" presId="urn:microsoft.com/office/officeart/2008/layout/LinedList"/>
    <dgm:cxn modelId="{EED31915-DF31-8A43-A0ED-6BF6E6A74200}" type="presParOf" srcId="{9225C426-001B-EB4C-94A7-24B324E23ABC}" destId="{2CC60138-7007-2549-AB12-B6AE0B81B90F}" srcOrd="0" destOrd="0" presId="urn:microsoft.com/office/officeart/2008/layout/LinedList"/>
    <dgm:cxn modelId="{5C003EA3-2015-7540-8C40-31E17B9738BD}" type="presParOf" srcId="{9225C426-001B-EB4C-94A7-24B324E23ABC}" destId="{944E86DF-3D59-8E43-8FB4-800CDC6198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AAB0549-0A4D-4727-A154-3B61ECEC75F8}"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8F7B439F-6AAD-4432-A984-BA1793E0FBA3}">
      <dgm:prSet custT="1"/>
      <dgm:spPr/>
      <dgm:t>
        <a:bodyPr/>
        <a:lstStyle/>
        <a:p>
          <a:r>
            <a:rPr lang="en-IN" sz="2000" b="0" i="0" dirty="0"/>
            <a:t>- The WWW is a system of interlinked hypertext documents accessed via the Internet.</a:t>
          </a:r>
          <a:endParaRPr lang="en-US" sz="2000" dirty="0"/>
        </a:p>
      </dgm:t>
    </dgm:pt>
    <dgm:pt modelId="{8CA3A23A-2577-47C5-BFF7-B3243008049C}" type="parTrans" cxnId="{54C33F6E-730B-4B24-9222-3815CF991BF1}">
      <dgm:prSet/>
      <dgm:spPr/>
      <dgm:t>
        <a:bodyPr/>
        <a:lstStyle/>
        <a:p>
          <a:endParaRPr lang="en-US" sz="1400"/>
        </a:p>
      </dgm:t>
    </dgm:pt>
    <dgm:pt modelId="{90E1BBAA-8F22-4148-9960-4782D8C168E7}" type="sibTrans" cxnId="{54C33F6E-730B-4B24-9222-3815CF991BF1}">
      <dgm:prSet/>
      <dgm:spPr/>
      <dgm:t>
        <a:bodyPr/>
        <a:lstStyle/>
        <a:p>
          <a:endParaRPr lang="en-US" sz="1400"/>
        </a:p>
      </dgm:t>
    </dgm:pt>
    <dgm:pt modelId="{49613617-14E3-4EC6-883B-CBD576745C3B}">
      <dgm:prSet custT="1"/>
      <dgm:spPr/>
      <dgm:t>
        <a:bodyPr/>
        <a:lstStyle/>
        <a:p>
          <a:r>
            <a:rPr lang="en-IN" sz="2000" b="0" i="0"/>
            <a:t>- The WWW was invented by Tim Berners-Lee in 1989 as a decentralized system for sharing and accessing hypertext documents (web pages) globally.</a:t>
          </a:r>
          <a:endParaRPr lang="en-US" sz="2000"/>
        </a:p>
      </dgm:t>
    </dgm:pt>
    <dgm:pt modelId="{A8370A5F-956A-4932-9238-87FF87C3940A}" type="parTrans" cxnId="{85247D5E-3F9C-487C-931C-726B209E52A1}">
      <dgm:prSet/>
      <dgm:spPr/>
      <dgm:t>
        <a:bodyPr/>
        <a:lstStyle/>
        <a:p>
          <a:endParaRPr lang="en-US" sz="1400"/>
        </a:p>
      </dgm:t>
    </dgm:pt>
    <dgm:pt modelId="{64E5D3FC-34B3-43F3-B528-FBAD69DB8896}" type="sibTrans" cxnId="{85247D5E-3F9C-487C-931C-726B209E52A1}">
      <dgm:prSet/>
      <dgm:spPr/>
      <dgm:t>
        <a:bodyPr/>
        <a:lstStyle/>
        <a:p>
          <a:endParaRPr lang="en-US" sz="1400"/>
        </a:p>
      </dgm:t>
    </dgm:pt>
    <dgm:pt modelId="{0E79C70F-39E7-4CFD-A0D7-E3CDF612A77C}">
      <dgm:prSet custT="1"/>
      <dgm:spPr/>
      <dgm:t>
        <a:bodyPr/>
        <a:lstStyle/>
        <a:p>
          <a:r>
            <a:rPr lang="en-IN" sz="2000" b="0" i="0"/>
            <a:t>- Hyperlinks within web pages allow users to navigate between different documents on the web, creating a network of interconnected information.</a:t>
          </a:r>
          <a:endParaRPr lang="en-US" sz="2000"/>
        </a:p>
      </dgm:t>
    </dgm:pt>
    <dgm:pt modelId="{8FAC422B-81E7-4430-ACEA-A28E066708DD}" type="parTrans" cxnId="{8E2EA936-DBE2-49FB-B722-356C03A71084}">
      <dgm:prSet/>
      <dgm:spPr/>
      <dgm:t>
        <a:bodyPr/>
        <a:lstStyle/>
        <a:p>
          <a:endParaRPr lang="en-US" sz="1400"/>
        </a:p>
      </dgm:t>
    </dgm:pt>
    <dgm:pt modelId="{1FBA82E8-532D-4685-A645-98A24E522B9C}" type="sibTrans" cxnId="{8E2EA936-DBE2-49FB-B722-356C03A71084}">
      <dgm:prSet/>
      <dgm:spPr/>
      <dgm:t>
        <a:bodyPr/>
        <a:lstStyle/>
        <a:p>
          <a:endParaRPr lang="en-US" sz="1400"/>
        </a:p>
      </dgm:t>
    </dgm:pt>
    <dgm:pt modelId="{1FE316C9-BAF6-7F48-B941-4DBDF7211EF4}" type="pres">
      <dgm:prSet presAssocID="{EAAB0549-0A4D-4727-A154-3B61ECEC75F8}" presName="vert0" presStyleCnt="0">
        <dgm:presLayoutVars>
          <dgm:dir/>
          <dgm:animOne val="branch"/>
          <dgm:animLvl val="lvl"/>
        </dgm:presLayoutVars>
      </dgm:prSet>
      <dgm:spPr/>
    </dgm:pt>
    <dgm:pt modelId="{A2293264-981E-F448-9D87-1A4C754A3A61}" type="pres">
      <dgm:prSet presAssocID="{8F7B439F-6AAD-4432-A984-BA1793E0FBA3}" presName="thickLine" presStyleLbl="alignNode1" presStyleIdx="0" presStyleCnt="3"/>
      <dgm:spPr/>
    </dgm:pt>
    <dgm:pt modelId="{5232C0F2-B627-6844-8508-826E15063301}" type="pres">
      <dgm:prSet presAssocID="{8F7B439F-6AAD-4432-A984-BA1793E0FBA3}" presName="horz1" presStyleCnt="0"/>
      <dgm:spPr/>
    </dgm:pt>
    <dgm:pt modelId="{39F4576A-C589-DE4C-9C6F-3EB364DF11C7}" type="pres">
      <dgm:prSet presAssocID="{8F7B439F-6AAD-4432-A984-BA1793E0FBA3}" presName="tx1" presStyleLbl="revTx" presStyleIdx="0" presStyleCnt="3"/>
      <dgm:spPr/>
    </dgm:pt>
    <dgm:pt modelId="{077365D6-7487-2D4F-B1DA-0C2DE32781DB}" type="pres">
      <dgm:prSet presAssocID="{8F7B439F-6AAD-4432-A984-BA1793E0FBA3}" presName="vert1" presStyleCnt="0"/>
      <dgm:spPr/>
    </dgm:pt>
    <dgm:pt modelId="{059F3DF3-B1C3-D146-B799-90CED09D9384}" type="pres">
      <dgm:prSet presAssocID="{49613617-14E3-4EC6-883B-CBD576745C3B}" presName="thickLine" presStyleLbl="alignNode1" presStyleIdx="1" presStyleCnt="3"/>
      <dgm:spPr/>
    </dgm:pt>
    <dgm:pt modelId="{FC2B074A-A28A-8C4B-99A4-6A35E14B8CD6}" type="pres">
      <dgm:prSet presAssocID="{49613617-14E3-4EC6-883B-CBD576745C3B}" presName="horz1" presStyleCnt="0"/>
      <dgm:spPr/>
    </dgm:pt>
    <dgm:pt modelId="{18F70595-001F-A549-83F4-BE3BF1ECBA04}" type="pres">
      <dgm:prSet presAssocID="{49613617-14E3-4EC6-883B-CBD576745C3B}" presName="tx1" presStyleLbl="revTx" presStyleIdx="1" presStyleCnt="3"/>
      <dgm:spPr/>
    </dgm:pt>
    <dgm:pt modelId="{6A4FEB1E-29FA-954F-8BDD-EC884E3B584E}" type="pres">
      <dgm:prSet presAssocID="{49613617-14E3-4EC6-883B-CBD576745C3B}" presName="vert1" presStyleCnt="0"/>
      <dgm:spPr/>
    </dgm:pt>
    <dgm:pt modelId="{85ED8E75-1FF1-1542-B56B-7760BDF41886}" type="pres">
      <dgm:prSet presAssocID="{0E79C70F-39E7-4CFD-A0D7-E3CDF612A77C}" presName="thickLine" presStyleLbl="alignNode1" presStyleIdx="2" presStyleCnt="3"/>
      <dgm:spPr/>
    </dgm:pt>
    <dgm:pt modelId="{2F7CCD44-7BF7-C848-82B5-3079610BD516}" type="pres">
      <dgm:prSet presAssocID="{0E79C70F-39E7-4CFD-A0D7-E3CDF612A77C}" presName="horz1" presStyleCnt="0"/>
      <dgm:spPr/>
    </dgm:pt>
    <dgm:pt modelId="{CCE54321-9069-B24E-B39F-0C0E0C27554D}" type="pres">
      <dgm:prSet presAssocID="{0E79C70F-39E7-4CFD-A0D7-E3CDF612A77C}" presName="tx1" presStyleLbl="revTx" presStyleIdx="2" presStyleCnt="3"/>
      <dgm:spPr/>
    </dgm:pt>
    <dgm:pt modelId="{F345C475-4E03-7449-A8A5-BF2313F09A20}" type="pres">
      <dgm:prSet presAssocID="{0E79C70F-39E7-4CFD-A0D7-E3CDF612A77C}" presName="vert1" presStyleCnt="0"/>
      <dgm:spPr/>
    </dgm:pt>
  </dgm:ptLst>
  <dgm:cxnLst>
    <dgm:cxn modelId="{13723812-87ED-334C-9CEC-3CB604A35A10}" type="presOf" srcId="{0E79C70F-39E7-4CFD-A0D7-E3CDF612A77C}" destId="{CCE54321-9069-B24E-B39F-0C0E0C27554D}" srcOrd="0" destOrd="0" presId="urn:microsoft.com/office/officeart/2008/layout/LinedList"/>
    <dgm:cxn modelId="{081F9529-F03F-B74F-B374-8E87D39B290A}" type="presOf" srcId="{EAAB0549-0A4D-4727-A154-3B61ECEC75F8}" destId="{1FE316C9-BAF6-7F48-B941-4DBDF7211EF4}" srcOrd="0" destOrd="0" presId="urn:microsoft.com/office/officeart/2008/layout/LinedList"/>
    <dgm:cxn modelId="{8E2EA936-DBE2-49FB-B722-356C03A71084}" srcId="{EAAB0549-0A4D-4727-A154-3B61ECEC75F8}" destId="{0E79C70F-39E7-4CFD-A0D7-E3CDF612A77C}" srcOrd="2" destOrd="0" parTransId="{8FAC422B-81E7-4430-ACEA-A28E066708DD}" sibTransId="{1FBA82E8-532D-4685-A645-98A24E522B9C}"/>
    <dgm:cxn modelId="{760C3559-C74D-224E-A193-3AA688382FC1}" type="presOf" srcId="{49613617-14E3-4EC6-883B-CBD576745C3B}" destId="{18F70595-001F-A549-83F4-BE3BF1ECBA04}" srcOrd="0" destOrd="0" presId="urn:microsoft.com/office/officeart/2008/layout/LinedList"/>
    <dgm:cxn modelId="{85247D5E-3F9C-487C-931C-726B209E52A1}" srcId="{EAAB0549-0A4D-4727-A154-3B61ECEC75F8}" destId="{49613617-14E3-4EC6-883B-CBD576745C3B}" srcOrd="1" destOrd="0" parTransId="{A8370A5F-956A-4932-9238-87FF87C3940A}" sibTransId="{64E5D3FC-34B3-43F3-B528-FBAD69DB8896}"/>
    <dgm:cxn modelId="{54C33F6E-730B-4B24-9222-3815CF991BF1}" srcId="{EAAB0549-0A4D-4727-A154-3B61ECEC75F8}" destId="{8F7B439F-6AAD-4432-A984-BA1793E0FBA3}" srcOrd="0" destOrd="0" parTransId="{8CA3A23A-2577-47C5-BFF7-B3243008049C}" sibTransId="{90E1BBAA-8F22-4148-9960-4782D8C168E7}"/>
    <dgm:cxn modelId="{E681DBCF-7162-1C42-B4C0-FBF912D58FC8}" type="presOf" srcId="{8F7B439F-6AAD-4432-A984-BA1793E0FBA3}" destId="{39F4576A-C589-DE4C-9C6F-3EB364DF11C7}" srcOrd="0" destOrd="0" presId="urn:microsoft.com/office/officeart/2008/layout/LinedList"/>
    <dgm:cxn modelId="{51D827C0-5047-5441-81E2-B93BDEDDD3A3}" type="presParOf" srcId="{1FE316C9-BAF6-7F48-B941-4DBDF7211EF4}" destId="{A2293264-981E-F448-9D87-1A4C754A3A61}" srcOrd="0" destOrd="0" presId="urn:microsoft.com/office/officeart/2008/layout/LinedList"/>
    <dgm:cxn modelId="{5E7852A4-2E5C-3242-B749-B78011E5DF91}" type="presParOf" srcId="{1FE316C9-BAF6-7F48-B941-4DBDF7211EF4}" destId="{5232C0F2-B627-6844-8508-826E15063301}" srcOrd="1" destOrd="0" presId="urn:microsoft.com/office/officeart/2008/layout/LinedList"/>
    <dgm:cxn modelId="{412724C1-F97A-1E48-9883-EACA8DC619AA}" type="presParOf" srcId="{5232C0F2-B627-6844-8508-826E15063301}" destId="{39F4576A-C589-DE4C-9C6F-3EB364DF11C7}" srcOrd="0" destOrd="0" presId="urn:microsoft.com/office/officeart/2008/layout/LinedList"/>
    <dgm:cxn modelId="{65C60DF7-6DB4-9743-B1E5-54916CBAE2F2}" type="presParOf" srcId="{5232C0F2-B627-6844-8508-826E15063301}" destId="{077365D6-7487-2D4F-B1DA-0C2DE32781DB}" srcOrd="1" destOrd="0" presId="urn:microsoft.com/office/officeart/2008/layout/LinedList"/>
    <dgm:cxn modelId="{9304564C-C82C-E842-AE16-D5C10E31D207}" type="presParOf" srcId="{1FE316C9-BAF6-7F48-B941-4DBDF7211EF4}" destId="{059F3DF3-B1C3-D146-B799-90CED09D9384}" srcOrd="2" destOrd="0" presId="urn:microsoft.com/office/officeart/2008/layout/LinedList"/>
    <dgm:cxn modelId="{92BEC628-9F8B-2340-9D43-1E715D122F81}" type="presParOf" srcId="{1FE316C9-BAF6-7F48-B941-4DBDF7211EF4}" destId="{FC2B074A-A28A-8C4B-99A4-6A35E14B8CD6}" srcOrd="3" destOrd="0" presId="urn:microsoft.com/office/officeart/2008/layout/LinedList"/>
    <dgm:cxn modelId="{BD6C1CCE-8880-C143-BC5E-40644454A106}" type="presParOf" srcId="{FC2B074A-A28A-8C4B-99A4-6A35E14B8CD6}" destId="{18F70595-001F-A549-83F4-BE3BF1ECBA04}" srcOrd="0" destOrd="0" presId="urn:microsoft.com/office/officeart/2008/layout/LinedList"/>
    <dgm:cxn modelId="{C9769E96-21CE-BE43-8B03-2DF61C8D6760}" type="presParOf" srcId="{FC2B074A-A28A-8C4B-99A4-6A35E14B8CD6}" destId="{6A4FEB1E-29FA-954F-8BDD-EC884E3B584E}" srcOrd="1" destOrd="0" presId="urn:microsoft.com/office/officeart/2008/layout/LinedList"/>
    <dgm:cxn modelId="{307E248E-5A3F-6C4E-A0B3-3E7EF18C7DF6}" type="presParOf" srcId="{1FE316C9-BAF6-7F48-B941-4DBDF7211EF4}" destId="{85ED8E75-1FF1-1542-B56B-7760BDF41886}" srcOrd="4" destOrd="0" presId="urn:microsoft.com/office/officeart/2008/layout/LinedList"/>
    <dgm:cxn modelId="{726A09AD-B85A-F843-BC4C-7ED0BA957705}" type="presParOf" srcId="{1FE316C9-BAF6-7F48-B941-4DBDF7211EF4}" destId="{2F7CCD44-7BF7-C848-82B5-3079610BD516}" srcOrd="5" destOrd="0" presId="urn:microsoft.com/office/officeart/2008/layout/LinedList"/>
    <dgm:cxn modelId="{C23E7E38-6C45-A049-81B8-12FE7EEECF2D}" type="presParOf" srcId="{2F7CCD44-7BF7-C848-82B5-3079610BD516}" destId="{CCE54321-9069-B24E-B39F-0C0E0C27554D}" srcOrd="0" destOrd="0" presId="urn:microsoft.com/office/officeart/2008/layout/LinedList"/>
    <dgm:cxn modelId="{D6F80751-652D-CF41-9E5D-84E9BA507CB1}" type="presParOf" srcId="{2F7CCD44-7BF7-C848-82B5-3079610BD516}" destId="{F345C475-4E03-7449-A8A5-BF2313F09A2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043B7-0FF2-4AA7-8EE2-9CE9717A7EA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BB70AC45-34A5-489E-B233-2B8010CA993B}">
      <dgm:prSet/>
      <dgm:spPr/>
      <dgm:t>
        <a:bodyPr/>
        <a:lstStyle/>
        <a:p>
          <a:pPr>
            <a:lnSpc>
              <a:spcPct val="100000"/>
            </a:lnSpc>
          </a:pPr>
          <a:r>
            <a:rPr lang="en-IN" b="0" i="0"/>
            <a:t>- Hypertext laid the conceptual groundwork for linking text documents electronically, enabling non-linear navigation between related pieces of information.</a:t>
          </a:r>
          <a:endParaRPr lang="en-US" dirty="0"/>
        </a:p>
      </dgm:t>
    </dgm:pt>
    <dgm:pt modelId="{3F5C92E4-606B-4017-80C3-9F46489BD1A6}" type="parTrans" cxnId="{F73B2DE1-F511-478A-8A22-417474A6CD73}">
      <dgm:prSet/>
      <dgm:spPr/>
      <dgm:t>
        <a:bodyPr/>
        <a:lstStyle/>
        <a:p>
          <a:endParaRPr lang="en-US"/>
        </a:p>
      </dgm:t>
    </dgm:pt>
    <dgm:pt modelId="{E0169914-0AC2-475B-BA06-F1CFE84F1422}" type="sibTrans" cxnId="{F73B2DE1-F511-478A-8A22-417474A6CD73}">
      <dgm:prSet/>
      <dgm:spPr/>
      <dgm:t>
        <a:bodyPr/>
        <a:lstStyle/>
        <a:p>
          <a:endParaRPr lang="en-US"/>
        </a:p>
      </dgm:t>
    </dgm:pt>
    <dgm:pt modelId="{2DCD8F17-F670-403D-B544-DF7E6F27B3CD}">
      <dgm:prSet/>
      <dgm:spPr/>
      <dgm:t>
        <a:bodyPr/>
        <a:lstStyle/>
        <a:p>
          <a:pPr>
            <a:lnSpc>
              <a:spcPct val="100000"/>
            </a:lnSpc>
          </a:pPr>
          <a:r>
            <a:rPr lang="en-IN" b="0" i="0"/>
            <a:t>- HTML provided the language and structure for creating hypertext documents within the framework of the WWW, allowing content creators to embed hyperlinks within web pages.</a:t>
          </a:r>
          <a:endParaRPr lang="en-US" dirty="0"/>
        </a:p>
      </dgm:t>
    </dgm:pt>
    <dgm:pt modelId="{115BE5DE-DF29-422E-AF4B-EB61BCBA2F7A}" type="parTrans" cxnId="{D0A0FFB9-6A2F-47C0-8557-59BBF6B2C816}">
      <dgm:prSet/>
      <dgm:spPr/>
      <dgm:t>
        <a:bodyPr/>
        <a:lstStyle/>
        <a:p>
          <a:endParaRPr lang="en-US"/>
        </a:p>
      </dgm:t>
    </dgm:pt>
    <dgm:pt modelId="{92FEDE29-8223-4481-BD47-A1EC57CDDEA3}" type="sibTrans" cxnId="{D0A0FFB9-6A2F-47C0-8557-59BBF6B2C816}">
      <dgm:prSet/>
      <dgm:spPr/>
      <dgm:t>
        <a:bodyPr/>
        <a:lstStyle/>
        <a:p>
          <a:endParaRPr lang="en-US"/>
        </a:p>
      </dgm:t>
    </dgm:pt>
    <dgm:pt modelId="{3580DA24-CA57-43B2-A945-DAC0589DE466}">
      <dgm:prSet/>
      <dgm:spPr/>
      <dgm:t>
        <a:bodyPr/>
        <a:lstStyle/>
        <a:p>
          <a:pPr>
            <a:lnSpc>
              <a:spcPct val="100000"/>
            </a:lnSpc>
          </a:pPr>
          <a:r>
            <a:rPr lang="en-IN" b="0" i="0"/>
            <a:t>- The WWW combined hypertext with standardized protocols like HTTP (Hypertext Transfer Protocol) and URLs (Uniform Resource Locators) to create a decentralized system for sharing and accessing hypertext documents (web pages) via the Internet.</a:t>
          </a:r>
          <a:endParaRPr lang="en-US" dirty="0"/>
        </a:p>
      </dgm:t>
    </dgm:pt>
    <dgm:pt modelId="{CA5DA394-E38F-4F08-B5C3-D5EBB5B960A6}" type="parTrans" cxnId="{EAE197FF-72FA-4CB2-88D3-B6C52A31E130}">
      <dgm:prSet/>
      <dgm:spPr/>
      <dgm:t>
        <a:bodyPr/>
        <a:lstStyle/>
        <a:p>
          <a:endParaRPr lang="en-US"/>
        </a:p>
      </dgm:t>
    </dgm:pt>
    <dgm:pt modelId="{17391D35-2A2F-437A-A32B-13045640E96D}" type="sibTrans" cxnId="{EAE197FF-72FA-4CB2-88D3-B6C52A31E130}">
      <dgm:prSet/>
      <dgm:spPr/>
      <dgm:t>
        <a:bodyPr/>
        <a:lstStyle/>
        <a:p>
          <a:endParaRPr lang="en-US"/>
        </a:p>
      </dgm:t>
    </dgm:pt>
    <dgm:pt modelId="{826B920F-A685-49EC-BAE9-79E72A6B62AA}">
      <dgm:prSet/>
      <dgm:spPr/>
      <dgm:t>
        <a:bodyPr/>
        <a:lstStyle/>
        <a:p>
          <a:pPr>
            <a:lnSpc>
              <a:spcPct val="100000"/>
            </a:lnSpc>
          </a:pPr>
          <a:r>
            <a:rPr lang="en-IN" b="0" i="0"/>
            <a:t>- The Internet provides the underlying infrastructure for transmitting data between devices and networks, enabling the exchange of hypertext documents between users and servers worldwide.</a:t>
          </a:r>
          <a:endParaRPr lang="en-US" dirty="0"/>
        </a:p>
      </dgm:t>
    </dgm:pt>
    <dgm:pt modelId="{8D9C411D-F81B-4152-86DF-66A4D36F59A9}" type="parTrans" cxnId="{5C5E347B-3FF4-4062-84D6-5F92125B1085}">
      <dgm:prSet/>
      <dgm:spPr/>
      <dgm:t>
        <a:bodyPr/>
        <a:lstStyle/>
        <a:p>
          <a:endParaRPr lang="en-US"/>
        </a:p>
      </dgm:t>
    </dgm:pt>
    <dgm:pt modelId="{6A28D65A-A562-425D-BA79-6BD95631F6EA}" type="sibTrans" cxnId="{5C5E347B-3FF4-4062-84D6-5F92125B1085}">
      <dgm:prSet/>
      <dgm:spPr/>
      <dgm:t>
        <a:bodyPr/>
        <a:lstStyle/>
        <a:p>
          <a:endParaRPr lang="en-US"/>
        </a:p>
      </dgm:t>
    </dgm:pt>
    <dgm:pt modelId="{C610DF2A-E075-484E-BEBC-E2510E1200A9}" type="pres">
      <dgm:prSet presAssocID="{159043B7-0FF2-4AA7-8EE2-9CE9717A7EA6}" presName="vert0" presStyleCnt="0">
        <dgm:presLayoutVars>
          <dgm:dir/>
          <dgm:animOne val="branch"/>
          <dgm:animLvl val="lvl"/>
        </dgm:presLayoutVars>
      </dgm:prSet>
      <dgm:spPr/>
    </dgm:pt>
    <dgm:pt modelId="{6DCC722A-BBDE-4247-B593-E5B992DC8A04}" type="pres">
      <dgm:prSet presAssocID="{BB70AC45-34A5-489E-B233-2B8010CA993B}" presName="thickLine" presStyleLbl="alignNode1" presStyleIdx="0" presStyleCnt="4"/>
      <dgm:spPr/>
    </dgm:pt>
    <dgm:pt modelId="{15066F00-6922-E448-BA92-682D7C5497F3}" type="pres">
      <dgm:prSet presAssocID="{BB70AC45-34A5-489E-B233-2B8010CA993B}" presName="horz1" presStyleCnt="0"/>
      <dgm:spPr/>
    </dgm:pt>
    <dgm:pt modelId="{6E1E78CB-A3E8-4749-A71D-A6EB73C87C18}" type="pres">
      <dgm:prSet presAssocID="{BB70AC45-34A5-489E-B233-2B8010CA993B}" presName="tx1" presStyleLbl="revTx" presStyleIdx="0" presStyleCnt="4"/>
      <dgm:spPr/>
    </dgm:pt>
    <dgm:pt modelId="{A3591EB5-55D1-FF47-93F2-931E8B03C8AD}" type="pres">
      <dgm:prSet presAssocID="{BB70AC45-34A5-489E-B233-2B8010CA993B}" presName="vert1" presStyleCnt="0"/>
      <dgm:spPr/>
    </dgm:pt>
    <dgm:pt modelId="{939A1310-8433-DF42-AB95-A18834D241DE}" type="pres">
      <dgm:prSet presAssocID="{2DCD8F17-F670-403D-B544-DF7E6F27B3CD}" presName="thickLine" presStyleLbl="alignNode1" presStyleIdx="1" presStyleCnt="4"/>
      <dgm:spPr/>
    </dgm:pt>
    <dgm:pt modelId="{E80A6B4E-E903-7048-93F5-FD7FAF2C8BA7}" type="pres">
      <dgm:prSet presAssocID="{2DCD8F17-F670-403D-B544-DF7E6F27B3CD}" presName="horz1" presStyleCnt="0"/>
      <dgm:spPr/>
    </dgm:pt>
    <dgm:pt modelId="{5102E136-922A-7E4B-BC1C-DE2E9DB9CBDA}" type="pres">
      <dgm:prSet presAssocID="{2DCD8F17-F670-403D-B544-DF7E6F27B3CD}" presName="tx1" presStyleLbl="revTx" presStyleIdx="1" presStyleCnt="4"/>
      <dgm:spPr/>
    </dgm:pt>
    <dgm:pt modelId="{8EF72E36-4FBD-1448-92DC-4B98C06C2CBB}" type="pres">
      <dgm:prSet presAssocID="{2DCD8F17-F670-403D-B544-DF7E6F27B3CD}" presName="vert1" presStyleCnt="0"/>
      <dgm:spPr/>
    </dgm:pt>
    <dgm:pt modelId="{37DFD470-2911-F240-B909-50F1E9FCC5FC}" type="pres">
      <dgm:prSet presAssocID="{3580DA24-CA57-43B2-A945-DAC0589DE466}" presName="thickLine" presStyleLbl="alignNode1" presStyleIdx="2" presStyleCnt="4"/>
      <dgm:spPr/>
    </dgm:pt>
    <dgm:pt modelId="{3D68311A-7888-194C-9BE3-79DD95D7AF13}" type="pres">
      <dgm:prSet presAssocID="{3580DA24-CA57-43B2-A945-DAC0589DE466}" presName="horz1" presStyleCnt="0"/>
      <dgm:spPr/>
    </dgm:pt>
    <dgm:pt modelId="{268FBA16-2EC8-2D4F-B0EB-EEB0D46E604A}" type="pres">
      <dgm:prSet presAssocID="{3580DA24-CA57-43B2-A945-DAC0589DE466}" presName="tx1" presStyleLbl="revTx" presStyleIdx="2" presStyleCnt="4"/>
      <dgm:spPr/>
    </dgm:pt>
    <dgm:pt modelId="{E48C1223-7DA2-754C-AF48-AB1750F260CA}" type="pres">
      <dgm:prSet presAssocID="{3580DA24-CA57-43B2-A945-DAC0589DE466}" presName="vert1" presStyleCnt="0"/>
      <dgm:spPr/>
    </dgm:pt>
    <dgm:pt modelId="{C19F9319-CF6E-9D4F-8BB8-3EC0AC444977}" type="pres">
      <dgm:prSet presAssocID="{826B920F-A685-49EC-BAE9-79E72A6B62AA}" presName="thickLine" presStyleLbl="alignNode1" presStyleIdx="3" presStyleCnt="4"/>
      <dgm:spPr/>
    </dgm:pt>
    <dgm:pt modelId="{8C09E26A-A75B-B748-8573-34CB2017CCB5}" type="pres">
      <dgm:prSet presAssocID="{826B920F-A685-49EC-BAE9-79E72A6B62AA}" presName="horz1" presStyleCnt="0"/>
      <dgm:spPr/>
    </dgm:pt>
    <dgm:pt modelId="{14707B1E-E43D-034E-8CCD-F792FE375480}" type="pres">
      <dgm:prSet presAssocID="{826B920F-A685-49EC-BAE9-79E72A6B62AA}" presName="tx1" presStyleLbl="revTx" presStyleIdx="3" presStyleCnt="4"/>
      <dgm:spPr/>
    </dgm:pt>
    <dgm:pt modelId="{BA9E75A6-CF61-644E-B92C-D025FEC4121E}" type="pres">
      <dgm:prSet presAssocID="{826B920F-A685-49EC-BAE9-79E72A6B62AA}" presName="vert1" presStyleCnt="0"/>
      <dgm:spPr/>
    </dgm:pt>
  </dgm:ptLst>
  <dgm:cxnLst>
    <dgm:cxn modelId="{683B2A12-D0FD-C74F-B6E2-5F8F59BFFCF4}" type="presOf" srcId="{BB70AC45-34A5-489E-B233-2B8010CA993B}" destId="{6E1E78CB-A3E8-4749-A71D-A6EB73C87C18}" srcOrd="0" destOrd="0" presId="urn:microsoft.com/office/officeart/2008/layout/LinedList"/>
    <dgm:cxn modelId="{39C50414-F079-9746-BA37-A46071A87B83}" type="presOf" srcId="{826B920F-A685-49EC-BAE9-79E72A6B62AA}" destId="{14707B1E-E43D-034E-8CCD-F792FE375480}" srcOrd="0" destOrd="0" presId="urn:microsoft.com/office/officeart/2008/layout/LinedList"/>
    <dgm:cxn modelId="{A3F26F1D-6EA9-7841-898B-FFB65120D79F}" type="presOf" srcId="{159043B7-0FF2-4AA7-8EE2-9CE9717A7EA6}" destId="{C610DF2A-E075-484E-BEBC-E2510E1200A9}" srcOrd="0" destOrd="0" presId="urn:microsoft.com/office/officeart/2008/layout/LinedList"/>
    <dgm:cxn modelId="{93F1EC49-9E09-9B49-AA41-EE0385FA5DE0}" type="presOf" srcId="{2DCD8F17-F670-403D-B544-DF7E6F27B3CD}" destId="{5102E136-922A-7E4B-BC1C-DE2E9DB9CBDA}" srcOrd="0" destOrd="0" presId="urn:microsoft.com/office/officeart/2008/layout/LinedList"/>
    <dgm:cxn modelId="{5C5E347B-3FF4-4062-84D6-5F92125B1085}" srcId="{159043B7-0FF2-4AA7-8EE2-9CE9717A7EA6}" destId="{826B920F-A685-49EC-BAE9-79E72A6B62AA}" srcOrd="3" destOrd="0" parTransId="{8D9C411D-F81B-4152-86DF-66A4D36F59A9}" sibTransId="{6A28D65A-A562-425D-BA79-6BD95631F6EA}"/>
    <dgm:cxn modelId="{54A5DCA0-5923-D14A-9334-F04174DE1045}" type="presOf" srcId="{3580DA24-CA57-43B2-A945-DAC0589DE466}" destId="{268FBA16-2EC8-2D4F-B0EB-EEB0D46E604A}" srcOrd="0" destOrd="0" presId="urn:microsoft.com/office/officeart/2008/layout/LinedList"/>
    <dgm:cxn modelId="{D0A0FFB9-6A2F-47C0-8557-59BBF6B2C816}" srcId="{159043B7-0FF2-4AA7-8EE2-9CE9717A7EA6}" destId="{2DCD8F17-F670-403D-B544-DF7E6F27B3CD}" srcOrd="1" destOrd="0" parTransId="{115BE5DE-DF29-422E-AF4B-EB61BCBA2F7A}" sibTransId="{92FEDE29-8223-4481-BD47-A1EC57CDDEA3}"/>
    <dgm:cxn modelId="{F73B2DE1-F511-478A-8A22-417474A6CD73}" srcId="{159043B7-0FF2-4AA7-8EE2-9CE9717A7EA6}" destId="{BB70AC45-34A5-489E-B233-2B8010CA993B}" srcOrd="0" destOrd="0" parTransId="{3F5C92E4-606B-4017-80C3-9F46489BD1A6}" sibTransId="{E0169914-0AC2-475B-BA06-F1CFE84F1422}"/>
    <dgm:cxn modelId="{EAE197FF-72FA-4CB2-88D3-B6C52A31E130}" srcId="{159043B7-0FF2-4AA7-8EE2-9CE9717A7EA6}" destId="{3580DA24-CA57-43B2-A945-DAC0589DE466}" srcOrd="2" destOrd="0" parTransId="{CA5DA394-E38F-4F08-B5C3-D5EBB5B960A6}" sibTransId="{17391D35-2A2F-437A-A32B-13045640E96D}"/>
    <dgm:cxn modelId="{41D77924-3005-F74A-AE0F-2977B94B648B}" type="presParOf" srcId="{C610DF2A-E075-484E-BEBC-E2510E1200A9}" destId="{6DCC722A-BBDE-4247-B593-E5B992DC8A04}" srcOrd="0" destOrd="0" presId="urn:microsoft.com/office/officeart/2008/layout/LinedList"/>
    <dgm:cxn modelId="{9CEF5860-C6A5-A548-AD93-31B7695BB1F2}" type="presParOf" srcId="{C610DF2A-E075-484E-BEBC-E2510E1200A9}" destId="{15066F00-6922-E448-BA92-682D7C5497F3}" srcOrd="1" destOrd="0" presId="urn:microsoft.com/office/officeart/2008/layout/LinedList"/>
    <dgm:cxn modelId="{8E96398B-71EE-F146-B609-FA8ACBD5F089}" type="presParOf" srcId="{15066F00-6922-E448-BA92-682D7C5497F3}" destId="{6E1E78CB-A3E8-4749-A71D-A6EB73C87C18}" srcOrd="0" destOrd="0" presId="urn:microsoft.com/office/officeart/2008/layout/LinedList"/>
    <dgm:cxn modelId="{1D7760FF-C874-9A40-BB59-FA2CEF87A7BB}" type="presParOf" srcId="{15066F00-6922-E448-BA92-682D7C5497F3}" destId="{A3591EB5-55D1-FF47-93F2-931E8B03C8AD}" srcOrd="1" destOrd="0" presId="urn:microsoft.com/office/officeart/2008/layout/LinedList"/>
    <dgm:cxn modelId="{04B666DC-352D-1F4D-9E42-37BCAB83A795}" type="presParOf" srcId="{C610DF2A-E075-484E-BEBC-E2510E1200A9}" destId="{939A1310-8433-DF42-AB95-A18834D241DE}" srcOrd="2" destOrd="0" presId="urn:microsoft.com/office/officeart/2008/layout/LinedList"/>
    <dgm:cxn modelId="{44BA5A36-A8CF-6841-8982-279ADC7907E5}" type="presParOf" srcId="{C610DF2A-E075-484E-BEBC-E2510E1200A9}" destId="{E80A6B4E-E903-7048-93F5-FD7FAF2C8BA7}" srcOrd="3" destOrd="0" presId="urn:microsoft.com/office/officeart/2008/layout/LinedList"/>
    <dgm:cxn modelId="{49B54650-9810-EC4C-AE70-08BB5970E549}" type="presParOf" srcId="{E80A6B4E-E903-7048-93F5-FD7FAF2C8BA7}" destId="{5102E136-922A-7E4B-BC1C-DE2E9DB9CBDA}" srcOrd="0" destOrd="0" presId="urn:microsoft.com/office/officeart/2008/layout/LinedList"/>
    <dgm:cxn modelId="{937254CF-422F-034A-9F04-31BD283599DE}" type="presParOf" srcId="{E80A6B4E-E903-7048-93F5-FD7FAF2C8BA7}" destId="{8EF72E36-4FBD-1448-92DC-4B98C06C2CBB}" srcOrd="1" destOrd="0" presId="urn:microsoft.com/office/officeart/2008/layout/LinedList"/>
    <dgm:cxn modelId="{9F3B08F0-B00A-2642-8F5B-AB53D5E645E6}" type="presParOf" srcId="{C610DF2A-E075-484E-BEBC-E2510E1200A9}" destId="{37DFD470-2911-F240-B909-50F1E9FCC5FC}" srcOrd="4" destOrd="0" presId="urn:microsoft.com/office/officeart/2008/layout/LinedList"/>
    <dgm:cxn modelId="{C14E2A8E-1066-EF43-AE15-7335451FD6CD}" type="presParOf" srcId="{C610DF2A-E075-484E-BEBC-E2510E1200A9}" destId="{3D68311A-7888-194C-9BE3-79DD95D7AF13}" srcOrd="5" destOrd="0" presId="urn:microsoft.com/office/officeart/2008/layout/LinedList"/>
    <dgm:cxn modelId="{C1520DB7-C718-EC40-A86A-72D281DD5097}" type="presParOf" srcId="{3D68311A-7888-194C-9BE3-79DD95D7AF13}" destId="{268FBA16-2EC8-2D4F-B0EB-EEB0D46E604A}" srcOrd="0" destOrd="0" presId="urn:microsoft.com/office/officeart/2008/layout/LinedList"/>
    <dgm:cxn modelId="{1C0C105B-AC0B-5644-B022-6B8497DFDC0A}" type="presParOf" srcId="{3D68311A-7888-194C-9BE3-79DD95D7AF13}" destId="{E48C1223-7DA2-754C-AF48-AB1750F260CA}" srcOrd="1" destOrd="0" presId="urn:microsoft.com/office/officeart/2008/layout/LinedList"/>
    <dgm:cxn modelId="{8B0B689A-E130-784F-AC73-FBAD17579E34}" type="presParOf" srcId="{C610DF2A-E075-484E-BEBC-E2510E1200A9}" destId="{C19F9319-CF6E-9D4F-8BB8-3EC0AC444977}" srcOrd="6" destOrd="0" presId="urn:microsoft.com/office/officeart/2008/layout/LinedList"/>
    <dgm:cxn modelId="{C91982C4-7B4F-F447-AE74-A56A30A8D04E}" type="presParOf" srcId="{C610DF2A-E075-484E-BEBC-E2510E1200A9}" destId="{8C09E26A-A75B-B748-8573-34CB2017CCB5}" srcOrd="7" destOrd="0" presId="urn:microsoft.com/office/officeart/2008/layout/LinedList"/>
    <dgm:cxn modelId="{E93513D7-9415-9C4D-AF82-23CD7A5ED396}" type="presParOf" srcId="{8C09E26A-A75B-B748-8573-34CB2017CCB5}" destId="{14707B1E-E43D-034E-8CCD-F792FE375480}" srcOrd="0" destOrd="0" presId="urn:microsoft.com/office/officeart/2008/layout/LinedList"/>
    <dgm:cxn modelId="{4EBC0235-F3C0-BB4C-8A90-7D88566A062C}" type="presParOf" srcId="{8C09E26A-A75B-B748-8573-34CB2017CCB5}" destId="{BA9E75A6-CF61-644E-B92C-D025FEC412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9043B7-0FF2-4AA7-8EE2-9CE9717A7EA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BB70AC45-34A5-489E-B233-2B8010CA993B}">
      <dgm:prSet custT="1"/>
      <dgm:spPr/>
      <dgm:t>
        <a:bodyPr/>
        <a:lstStyle/>
        <a:p>
          <a:pPr>
            <a:lnSpc>
              <a:spcPct val="100000"/>
            </a:lnSpc>
          </a:pPr>
          <a:r>
            <a:rPr lang="en-IN" sz="2000" b="0" i="0" u="none"/>
            <a:t>-The consortium formed in 1994 by Tim and it focused on establishing foundational standards for the web, including HTML, HTTP, and URLs</a:t>
          </a:r>
          <a:endParaRPr lang="en-US" sz="2000" dirty="0"/>
        </a:p>
      </dgm:t>
    </dgm:pt>
    <dgm:pt modelId="{3F5C92E4-606B-4017-80C3-9F46489BD1A6}" type="parTrans" cxnId="{F73B2DE1-F511-478A-8A22-417474A6CD73}">
      <dgm:prSet/>
      <dgm:spPr/>
      <dgm:t>
        <a:bodyPr/>
        <a:lstStyle/>
        <a:p>
          <a:endParaRPr lang="en-US" sz="1400"/>
        </a:p>
      </dgm:t>
    </dgm:pt>
    <dgm:pt modelId="{E0169914-0AC2-475B-BA06-F1CFE84F1422}" type="sibTrans" cxnId="{F73B2DE1-F511-478A-8A22-417474A6CD73}">
      <dgm:prSet/>
      <dgm:spPr/>
      <dgm:t>
        <a:bodyPr/>
        <a:lstStyle/>
        <a:p>
          <a:endParaRPr lang="en-US" sz="1400"/>
        </a:p>
      </dgm:t>
    </dgm:pt>
    <dgm:pt modelId="{2DCD8F17-F670-403D-B544-DF7E6F27B3CD}">
      <dgm:prSet custT="1"/>
      <dgm:spPr/>
      <dgm:t>
        <a:bodyPr/>
        <a:lstStyle/>
        <a:p>
          <a:pPr>
            <a:lnSpc>
              <a:spcPct val="100000"/>
            </a:lnSpc>
          </a:pPr>
          <a:r>
            <a:rPr lang="en-IN" sz="2000" b="0" i="0" u="none" dirty="0"/>
            <a:t>-This included specifications for markup languages (HTML, XML), style sheet languages (CSS), document object models (DOM), and web accessibility guidelines (WCAG). </a:t>
          </a:r>
          <a:endParaRPr lang="en-US" sz="2000" dirty="0"/>
        </a:p>
      </dgm:t>
    </dgm:pt>
    <dgm:pt modelId="{115BE5DE-DF29-422E-AF4B-EB61BCBA2F7A}" type="parTrans" cxnId="{D0A0FFB9-6A2F-47C0-8557-59BBF6B2C816}">
      <dgm:prSet/>
      <dgm:spPr/>
      <dgm:t>
        <a:bodyPr/>
        <a:lstStyle/>
        <a:p>
          <a:endParaRPr lang="en-US" sz="1400"/>
        </a:p>
      </dgm:t>
    </dgm:pt>
    <dgm:pt modelId="{92FEDE29-8223-4481-BD47-A1EC57CDDEA3}" type="sibTrans" cxnId="{D0A0FFB9-6A2F-47C0-8557-59BBF6B2C816}">
      <dgm:prSet/>
      <dgm:spPr/>
      <dgm:t>
        <a:bodyPr/>
        <a:lstStyle/>
        <a:p>
          <a:endParaRPr lang="en-US" sz="1400"/>
        </a:p>
      </dgm:t>
    </dgm:pt>
    <dgm:pt modelId="{3580DA24-CA57-43B2-A945-DAC0589DE466}">
      <dgm:prSet custT="1"/>
      <dgm:spPr/>
      <dgm:t>
        <a:bodyPr/>
        <a:lstStyle/>
        <a:p>
          <a:pPr>
            <a:lnSpc>
              <a:spcPct val="100000"/>
            </a:lnSpc>
          </a:pPr>
          <a:r>
            <a:rPr lang="en-IN" sz="2000" b="0" i="0" dirty="0"/>
            <a:t>- </a:t>
          </a:r>
          <a:r>
            <a:rPr lang="en-IN" sz="2000" b="0" i="0" u="none" dirty="0"/>
            <a:t>The W3C's work helped establish a common framework for web development and ensured the compatibility of web technologies across different platforms and devices.</a:t>
          </a:r>
          <a:endParaRPr lang="en-US" sz="2000" dirty="0"/>
        </a:p>
      </dgm:t>
    </dgm:pt>
    <dgm:pt modelId="{CA5DA394-E38F-4F08-B5C3-D5EBB5B960A6}" type="parTrans" cxnId="{EAE197FF-72FA-4CB2-88D3-B6C52A31E130}">
      <dgm:prSet/>
      <dgm:spPr/>
      <dgm:t>
        <a:bodyPr/>
        <a:lstStyle/>
        <a:p>
          <a:endParaRPr lang="en-US" sz="1400"/>
        </a:p>
      </dgm:t>
    </dgm:pt>
    <dgm:pt modelId="{17391D35-2A2F-437A-A32B-13045640E96D}" type="sibTrans" cxnId="{EAE197FF-72FA-4CB2-88D3-B6C52A31E130}">
      <dgm:prSet/>
      <dgm:spPr/>
      <dgm:t>
        <a:bodyPr/>
        <a:lstStyle/>
        <a:p>
          <a:endParaRPr lang="en-US" sz="1400"/>
        </a:p>
      </dgm:t>
    </dgm:pt>
    <dgm:pt modelId="{C610DF2A-E075-484E-BEBC-E2510E1200A9}" type="pres">
      <dgm:prSet presAssocID="{159043B7-0FF2-4AA7-8EE2-9CE9717A7EA6}" presName="vert0" presStyleCnt="0">
        <dgm:presLayoutVars>
          <dgm:dir/>
          <dgm:animOne val="branch"/>
          <dgm:animLvl val="lvl"/>
        </dgm:presLayoutVars>
      </dgm:prSet>
      <dgm:spPr/>
    </dgm:pt>
    <dgm:pt modelId="{6DCC722A-BBDE-4247-B593-E5B992DC8A04}" type="pres">
      <dgm:prSet presAssocID="{BB70AC45-34A5-489E-B233-2B8010CA993B}" presName="thickLine" presStyleLbl="alignNode1" presStyleIdx="0" presStyleCnt="3"/>
      <dgm:spPr/>
    </dgm:pt>
    <dgm:pt modelId="{15066F00-6922-E448-BA92-682D7C5497F3}" type="pres">
      <dgm:prSet presAssocID="{BB70AC45-34A5-489E-B233-2B8010CA993B}" presName="horz1" presStyleCnt="0"/>
      <dgm:spPr/>
    </dgm:pt>
    <dgm:pt modelId="{6E1E78CB-A3E8-4749-A71D-A6EB73C87C18}" type="pres">
      <dgm:prSet presAssocID="{BB70AC45-34A5-489E-B233-2B8010CA993B}" presName="tx1" presStyleLbl="revTx" presStyleIdx="0" presStyleCnt="3"/>
      <dgm:spPr/>
    </dgm:pt>
    <dgm:pt modelId="{A3591EB5-55D1-FF47-93F2-931E8B03C8AD}" type="pres">
      <dgm:prSet presAssocID="{BB70AC45-34A5-489E-B233-2B8010CA993B}" presName="vert1" presStyleCnt="0"/>
      <dgm:spPr/>
    </dgm:pt>
    <dgm:pt modelId="{939A1310-8433-DF42-AB95-A18834D241DE}" type="pres">
      <dgm:prSet presAssocID="{2DCD8F17-F670-403D-B544-DF7E6F27B3CD}" presName="thickLine" presStyleLbl="alignNode1" presStyleIdx="1" presStyleCnt="3"/>
      <dgm:spPr/>
    </dgm:pt>
    <dgm:pt modelId="{E80A6B4E-E903-7048-93F5-FD7FAF2C8BA7}" type="pres">
      <dgm:prSet presAssocID="{2DCD8F17-F670-403D-B544-DF7E6F27B3CD}" presName="horz1" presStyleCnt="0"/>
      <dgm:spPr/>
    </dgm:pt>
    <dgm:pt modelId="{5102E136-922A-7E4B-BC1C-DE2E9DB9CBDA}" type="pres">
      <dgm:prSet presAssocID="{2DCD8F17-F670-403D-B544-DF7E6F27B3CD}" presName="tx1" presStyleLbl="revTx" presStyleIdx="1" presStyleCnt="3"/>
      <dgm:spPr/>
    </dgm:pt>
    <dgm:pt modelId="{8EF72E36-4FBD-1448-92DC-4B98C06C2CBB}" type="pres">
      <dgm:prSet presAssocID="{2DCD8F17-F670-403D-B544-DF7E6F27B3CD}" presName="vert1" presStyleCnt="0"/>
      <dgm:spPr/>
    </dgm:pt>
    <dgm:pt modelId="{37DFD470-2911-F240-B909-50F1E9FCC5FC}" type="pres">
      <dgm:prSet presAssocID="{3580DA24-CA57-43B2-A945-DAC0589DE466}" presName="thickLine" presStyleLbl="alignNode1" presStyleIdx="2" presStyleCnt="3"/>
      <dgm:spPr/>
    </dgm:pt>
    <dgm:pt modelId="{3D68311A-7888-194C-9BE3-79DD95D7AF13}" type="pres">
      <dgm:prSet presAssocID="{3580DA24-CA57-43B2-A945-DAC0589DE466}" presName="horz1" presStyleCnt="0"/>
      <dgm:spPr/>
    </dgm:pt>
    <dgm:pt modelId="{268FBA16-2EC8-2D4F-B0EB-EEB0D46E604A}" type="pres">
      <dgm:prSet presAssocID="{3580DA24-CA57-43B2-A945-DAC0589DE466}" presName="tx1" presStyleLbl="revTx" presStyleIdx="2" presStyleCnt="3"/>
      <dgm:spPr/>
    </dgm:pt>
    <dgm:pt modelId="{E48C1223-7DA2-754C-AF48-AB1750F260CA}" type="pres">
      <dgm:prSet presAssocID="{3580DA24-CA57-43B2-A945-DAC0589DE466}" presName="vert1" presStyleCnt="0"/>
      <dgm:spPr/>
    </dgm:pt>
  </dgm:ptLst>
  <dgm:cxnLst>
    <dgm:cxn modelId="{3CF9312C-4711-5642-9AAB-F0E7989F10BF}" type="presOf" srcId="{159043B7-0FF2-4AA7-8EE2-9CE9717A7EA6}" destId="{C610DF2A-E075-484E-BEBC-E2510E1200A9}" srcOrd="0" destOrd="0" presId="urn:microsoft.com/office/officeart/2008/layout/LinedList"/>
    <dgm:cxn modelId="{57904E42-56D2-9B4A-BD51-560658657578}" type="presOf" srcId="{BB70AC45-34A5-489E-B233-2B8010CA993B}" destId="{6E1E78CB-A3E8-4749-A71D-A6EB73C87C18}" srcOrd="0" destOrd="0" presId="urn:microsoft.com/office/officeart/2008/layout/LinedList"/>
    <dgm:cxn modelId="{2D98DE4B-1048-A845-B960-1773C9ECEBBB}" type="presOf" srcId="{3580DA24-CA57-43B2-A945-DAC0589DE466}" destId="{268FBA16-2EC8-2D4F-B0EB-EEB0D46E604A}" srcOrd="0" destOrd="0" presId="urn:microsoft.com/office/officeart/2008/layout/LinedList"/>
    <dgm:cxn modelId="{BF7143AF-ABBC-2A49-922D-9E2A40D2CE57}" type="presOf" srcId="{2DCD8F17-F670-403D-B544-DF7E6F27B3CD}" destId="{5102E136-922A-7E4B-BC1C-DE2E9DB9CBDA}" srcOrd="0" destOrd="0" presId="urn:microsoft.com/office/officeart/2008/layout/LinedList"/>
    <dgm:cxn modelId="{D0A0FFB9-6A2F-47C0-8557-59BBF6B2C816}" srcId="{159043B7-0FF2-4AA7-8EE2-9CE9717A7EA6}" destId="{2DCD8F17-F670-403D-B544-DF7E6F27B3CD}" srcOrd="1" destOrd="0" parTransId="{115BE5DE-DF29-422E-AF4B-EB61BCBA2F7A}" sibTransId="{92FEDE29-8223-4481-BD47-A1EC57CDDEA3}"/>
    <dgm:cxn modelId="{F73B2DE1-F511-478A-8A22-417474A6CD73}" srcId="{159043B7-0FF2-4AA7-8EE2-9CE9717A7EA6}" destId="{BB70AC45-34A5-489E-B233-2B8010CA993B}" srcOrd="0" destOrd="0" parTransId="{3F5C92E4-606B-4017-80C3-9F46489BD1A6}" sibTransId="{E0169914-0AC2-475B-BA06-F1CFE84F1422}"/>
    <dgm:cxn modelId="{EAE197FF-72FA-4CB2-88D3-B6C52A31E130}" srcId="{159043B7-0FF2-4AA7-8EE2-9CE9717A7EA6}" destId="{3580DA24-CA57-43B2-A945-DAC0589DE466}" srcOrd="2" destOrd="0" parTransId="{CA5DA394-E38F-4F08-B5C3-D5EBB5B960A6}" sibTransId="{17391D35-2A2F-437A-A32B-13045640E96D}"/>
    <dgm:cxn modelId="{3DB96410-1E04-D642-A096-4657CB6FA682}" type="presParOf" srcId="{C610DF2A-E075-484E-BEBC-E2510E1200A9}" destId="{6DCC722A-BBDE-4247-B593-E5B992DC8A04}" srcOrd="0" destOrd="0" presId="urn:microsoft.com/office/officeart/2008/layout/LinedList"/>
    <dgm:cxn modelId="{62130EDF-FAB5-6F4A-A561-A4324AAE2633}" type="presParOf" srcId="{C610DF2A-E075-484E-BEBC-E2510E1200A9}" destId="{15066F00-6922-E448-BA92-682D7C5497F3}" srcOrd="1" destOrd="0" presId="urn:microsoft.com/office/officeart/2008/layout/LinedList"/>
    <dgm:cxn modelId="{8FB19BD8-3417-5C48-BC71-B595E073C2DD}" type="presParOf" srcId="{15066F00-6922-E448-BA92-682D7C5497F3}" destId="{6E1E78CB-A3E8-4749-A71D-A6EB73C87C18}" srcOrd="0" destOrd="0" presId="urn:microsoft.com/office/officeart/2008/layout/LinedList"/>
    <dgm:cxn modelId="{346F0AF7-4927-1B48-9EBC-5BF765CEEB9B}" type="presParOf" srcId="{15066F00-6922-E448-BA92-682D7C5497F3}" destId="{A3591EB5-55D1-FF47-93F2-931E8B03C8AD}" srcOrd="1" destOrd="0" presId="urn:microsoft.com/office/officeart/2008/layout/LinedList"/>
    <dgm:cxn modelId="{49FFB0DD-846E-2443-AD36-903C7F737114}" type="presParOf" srcId="{C610DF2A-E075-484E-BEBC-E2510E1200A9}" destId="{939A1310-8433-DF42-AB95-A18834D241DE}" srcOrd="2" destOrd="0" presId="urn:microsoft.com/office/officeart/2008/layout/LinedList"/>
    <dgm:cxn modelId="{D855E666-0723-9A46-8A7F-36E5921E486B}" type="presParOf" srcId="{C610DF2A-E075-484E-BEBC-E2510E1200A9}" destId="{E80A6B4E-E903-7048-93F5-FD7FAF2C8BA7}" srcOrd="3" destOrd="0" presId="urn:microsoft.com/office/officeart/2008/layout/LinedList"/>
    <dgm:cxn modelId="{C8BC6682-FE41-C44F-AB0D-E326C3C392CA}" type="presParOf" srcId="{E80A6B4E-E903-7048-93F5-FD7FAF2C8BA7}" destId="{5102E136-922A-7E4B-BC1C-DE2E9DB9CBDA}" srcOrd="0" destOrd="0" presId="urn:microsoft.com/office/officeart/2008/layout/LinedList"/>
    <dgm:cxn modelId="{F05B1E97-43C6-5547-9AF1-4628C65B2FCE}" type="presParOf" srcId="{E80A6B4E-E903-7048-93F5-FD7FAF2C8BA7}" destId="{8EF72E36-4FBD-1448-92DC-4B98C06C2CBB}" srcOrd="1" destOrd="0" presId="urn:microsoft.com/office/officeart/2008/layout/LinedList"/>
    <dgm:cxn modelId="{A7D29920-8AD2-1F42-9225-FEFBBE76B90B}" type="presParOf" srcId="{C610DF2A-E075-484E-BEBC-E2510E1200A9}" destId="{37DFD470-2911-F240-B909-50F1E9FCC5FC}" srcOrd="4" destOrd="0" presId="urn:microsoft.com/office/officeart/2008/layout/LinedList"/>
    <dgm:cxn modelId="{2A065880-669E-9346-8645-3616FC4CB656}" type="presParOf" srcId="{C610DF2A-E075-484E-BEBC-E2510E1200A9}" destId="{3D68311A-7888-194C-9BE3-79DD95D7AF13}" srcOrd="5" destOrd="0" presId="urn:microsoft.com/office/officeart/2008/layout/LinedList"/>
    <dgm:cxn modelId="{046202F2-C08C-E14F-BC3E-17C61E13E175}" type="presParOf" srcId="{3D68311A-7888-194C-9BE3-79DD95D7AF13}" destId="{268FBA16-2EC8-2D4F-B0EB-EEB0D46E604A}" srcOrd="0" destOrd="0" presId="urn:microsoft.com/office/officeart/2008/layout/LinedList"/>
    <dgm:cxn modelId="{8D3F7CCD-E491-AA48-935F-DDB2A22AD7E3}" type="presParOf" srcId="{3D68311A-7888-194C-9BE3-79DD95D7AF13}" destId="{E48C1223-7DA2-754C-AF48-AB1750F260C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3600A-B137-AC46-BBB1-094B1A31CEAB}">
      <dsp:nvSpPr>
        <dsp:cNvPr id="0" name=""/>
        <dsp:cNvSpPr/>
      </dsp:nvSpPr>
      <dsp:spPr>
        <a:xfrm>
          <a:off x="604008" y="2142542"/>
          <a:ext cx="91440" cy="375574"/>
        </a:xfrm>
        <a:custGeom>
          <a:avLst/>
          <a:gdLst/>
          <a:ahLst/>
          <a:cxnLst/>
          <a:rect l="0" t="0" r="0" b="0"/>
          <a:pathLst>
            <a:path>
              <a:moveTo>
                <a:pt x="45720" y="0"/>
              </a:moveTo>
              <a:lnTo>
                <a:pt x="45720" y="375574"/>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0A2A65-621B-DC44-82F6-026A8BD6A4C4}">
      <dsp:nvSpPr>
        <dsp:cNvPr id="0" name=""/>
        <dsp:cNvSpPr/>
      </dsp:nvSpPr>
      <dsp:spPr>
        <a:xfrm>
          <a:off x="4040"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F1C2D5-0CE6-7546-B5C1-CD7D38174EF1}">
      <dsp:nvSpPr>
        <dsp:cNvPr id="0" name=""/>
        <dsp:cNvSpPr/>
      </dsp:nvSpPr>
      <dsp:spPr>
        <a:xfrm>
          <a:off x="147526"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Internet </a:t>
          </a:r>
        </a:p>
      </dsp:txBody>
      <dsp:txXfrm>
        <a:off x="171544" y="1482848"/>
        <a:ext cx="1243338" cy="771987"/>
      </dsp:txXfrm>
    </dsp:sp>
    <dsp:sp modelId="{58454573-06BB-004C-9FEE-FFDEAE449C49}">
      <dsp:nvSpPr>
        <dsp:cNvPr id="0" name=""/>
        <dsp:cNvSpPr/>
      </dsp:nvSpPr>
      <dsp:spPr>
        <a:xfrm>
          <a:off x="4040" y="2518117"/>
          <a:ext cx="1291374" cy="82002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FC2D8B-3AE0-8144-89FB-F733A6A54802}">
      <dsp:nvSpPr>
        <dsp:cNvPr id="0" name=""/>
        <dsp:cNvSpPr/>
      </dsp:nvSpPr>
      <dsp:spPr>
        <a:xfrm>
          <a:off x="147526" y="2654428"/>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ARPANET</a:t>
          </a:r>
        </a:p>
      </dsp:txBody>
      <dsp:txXfrm>
        <a:off x="171544" y="2678446"/>
        <a:ext cx="1243338" cy="771987"/>
      </dsp:txXfrm>
    </dsp:sp>
    <dsp:sp modelId="{5E5E7E34-FA7A-4346-BFFE-61C6F9FB00D8}">
      <dsp:nvSpPr>
        <dsp:cNvPr id="0" name=""/>
        <dsp:cNvSpPr/>
      </dsp:nvSpPr>
      <dsp:spPr>
        <a:xfrm>
          <a:off x="1582387"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5EC3FE-0393-9A4E-A663-09586B756D32}">
      <dsp:nvSpPr>
        <dsp:cNvPr id="0" name=""/>
        <dsp:cNvSpPr/>
      </dsp:nvSpPr>
      <dsp:spPr>
        <a:xfrm>
          <a:off x="1725874"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Hypertext</a:t>
          </a:r>
        </a:p>
      </dsp:txBody>
      <dsp:txXfrm>
        <a:off x="1749892" y="1482848"/>
        <a:ext cx="1243338" cy="771987"/>
      </dsp:txXfrm>
    </dsp:sp>
    <dsp:sp modelId="{F355EACE-1D5E-E343-8706-C81DB426A957}">
      <dsp:nvSpPr>
        <dsp:cNvPr id="0" name=""/>
        <dsp:cNvSpPr/>
      </dsp:nvSpPr>
      <dsp:spPr>
        <a:xfrm>
          <a:off x="3160735"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785E5-993D-7E46-AEF4-1F92E0988169}">
      <dsp:nvSpPr>
        <dsp:cNvPr id="0" name=""/>
        <dsp:cNvSpPr/>
      </dsp:nvSpPr>
      <dsp:spPr>
        <a:xfrm>
          <a:off x="3304221"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SGML</a:t>
          </a:r>
        </a:p>
      </dsp:txBody>
      <dsp:txXfrm>
        <a:off x="3328239" y="1482848"/>
        <a:ext cx="1243338" cy="771987"/>
      </dsp:txXfrm>
    </dsp:sp>
    <dsp:sp modelId="{83502612-0FD5-334D-90BE-9BF9C4B45DD3}">
      <dsp:nvSpPr>
        <dsp:cNvPr id="0" name=""/>
        <dsp:cNvSpPr/>
      </dsp:nvSpPr>
      <dsp:spPr>
        <a:xfrm>
          <a:off x="4739082"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43F52-4D1E-3C42-B0A6-AE59960E2791}">
      <dsp:nvSpPr>
        <dsp:cNvPr id="0" name=""/>
        <dsp:cNvSpPr/>
      </dsp:nvSpPr>
      <dsp:spPr>
        <a:xfrm>
          <a:off x="4882568"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a:t>HTML</a:t>
          </a:r>
        </a:p>
      </dsp:txBody>
      <dsp:txXfrm>
        <a:off x="4906586" y="1482848"/>
        <a:ext cx="1243338" cy="771987"/>
      </dsp:txXfrm>
    </dsp:sp>
    <dsp:sp modelId="{1B00735E-E4D4-9749-912B-03D7B0F17803}">
      <dsp:nvSpPr>
        <dsp:cNvPr id="0" name=""/>
        <dsp:cNvSpPr/>
      </dsp:nvSpPr>
      <dsp:spPr>
        <a:xfrm>
          <a:off x="6317429"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27467-1CF2-674A-B791-E068BC39C743}">
      <dsp:nvSpPr>
        <dsp:cNvPr id="0" name=""/>
        <dsp:cNvSpPr/>
      </dsp:nvSpPr>
      <dsp:spPr>
        <a:xfrm>
          <a:off x="6460915"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WWW</a:t>
          </a:r>
        </a:p>
      </dsp:txBody>
      <dsp:txXfrm>
        <a:off x="6484933" y="1482848"/>
        <a:ext cx="1243338" cy="771987"/>
      </dsp:txXfrm>
    </dsp:sp>
    <dsp:sp modelId="{9F071A0D-1739-1D43-876E-108E850C49C3}">
      <dsp:nvSpPr>
        <dsp:cNvPr id="0" name=""/>
        <dsp:cNvSpPr/>
      </dsp:nvSpPr>
      <dsp:spPr>
        <a:xfrm>
          <a:off x="7895776" y="1322519"/>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F12A2-93A3-E245-8F0B-04885C842D50}">
      <dsp:nvSpPr>
        <dsp:cNvPr id="0" name=""/>
        <dsp:cNvSpPr/>
      </dsp:nvSpPr>
      <dsp:spPr>
        <a:xfrm>
          <a:off x="8039262" y="1458830"/>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W3C</a:t>
          </a:r>
        </a:p>
      </dsp:txBody>
      <dsp:txXfrm>
        <a:off x="8063280" y="1482848"/>
        <a:ext cx="1243338" cy="771987"/>
      </dsp:txXfrm>
    </dsp:sp>
    <dsp:sp modelId="{3178ED27-4526-7245-8271-BFEA3A039380}">
      <dsp:nvSpPr>
        <dsp:cNvPr id="0" name=""/>
        <dsp:cNvSpPr/>
      </dsp:nvSpPr>
      <dsp:spPr>
        <a:xfrm>
          <a:off x="9683068" y="2976464"/>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A0A21D-5C61-E94A-AF7D-A34275A7949D}">
      <dsp:nvSpPr>
        <dsp:cNvPr id="0" name=""/>
        <dsp:cNvSpPr/>
      </dsp:nvSpPr>
      <dsp:spPr>
        <a:xfrm>
          <a:off x="9826554" y="3112776"/>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HTML 5.0</a:t>
          </a:r>
        </a:p>
      </dsp:txBody>
      <dsp:txXfrm>
        <a:off x="9850572" y="3136794"/>
        <a:ext cx="1243338" cy="771987"/>
      </dsp:txXfrm>
    </dsp:sp>
    <dsp:sp modelId="{DBFA1D5F-25FC-2043-81AF-44EB99FD5985}">
      <dsp:nvSpPr>
        <dsp:cNvPr id="0" name=""/>
        <dsp:cNvSpPr/>
      </dsp:nvSpPr>
      <dsp:spPr>
        <a:xfrm>
          <a:off x="9683071" y="1311342"/>
          <a:ext cx="1291374" cy="8200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FF57E-1421-D14A-B94D-D21A6112D090}">
      <dsp:nvSpPr>
        <dsp:cNvPr id="0" name=""/>
        <dsp:cNvSpPr/>
      </dsp:nvSpPr>
      <dsp:spPr>
        <a:xfrm>
          <a:off x="9826557" y="1447653"/>
          <a:ext cx="1291374" cy="82002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defRPr b="1"/>
          </a:pPr>
          <a:r>
            <a:rPr lang="en-US" sz="1900" kern="1200" dirty="0"/>
            <a:t>WHATWG</a:t>
          </a:r>
        </a:p>
      </dsp:txBody>
      <dsp:txXfrm>
        <a:off x="9850575" y="1471671"/>
        <a:ext cx="1243338" cy="7719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C722A-BBDE-4247-B593-E5B992DC8A04}">
      <dsp:nvSpPr>
        <dsp:cNvPr id="0" name=""/>
        <dsp:cNvSpPr/>
      </dsp:nvSpPr>
      <dsp:spPr>
        <a:xfrm>
          <a:off x="0" y="2712"/>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1E78CB-A3E8-4749-A71D-A6EB73C87C18}">
      <dsp:nvSpPr>
        <dsp:cNvPr id="0" name=""/>
        <dsp:cNvSpPr/>
      </dsp:nvSpPr>
      <dsp:spPr>
        <a:xfrm>
          <a:off x="0" y="2712"/>
          <a:ext cx="6666833" cy="162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u="none" kern="1200" dirty="0"/>
            <a:t>-The WHATWG was formed in 2004 by individuals from Apple, Mozilla, and Opera in response to perceived slow progress in web standards development at the W3C. </a:t>
          </a:r>
          <a:endParaRPr lang="en-US" sz="1800" kern="1200" dirty="0"/>
        </a:p>
      </dsp:txBody>
      <dsp:txXfrm>
        <a:off x="0" y="2712"/>
        <a:ext cx="6666833" cy="1624358"/>
      </dsp:txXfrm>
    </dsp:sp>
    <dsp:sp modelId="{939A1310-8433-DF42-AB95-A18834D241DE}">
      <dsp:nvSpPr>
        <dsp:cNvPr id="0" name=""/>
        <dsp:cNvSpPr/>
      </dsp:nvSpPr>
      <dsp:spPr>
        <a:xfrm>
          <a:off x="0" y="162707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02E136-922A-7E4B-BC1C-DE2E9DB9CBDA}">
      <dsp:nvSpPr>
        <dsp:cNvPr id="0" name=""/>
        <dsp:cNvSpPr/>
      </dsp:nvSpPr>
      <dsp:spPr>
        <a:xfrm>
          <a:off x="0" y="1627071"/>
          <a:ext cx="6666833" cy="1912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u="none" kern="1200" dirty="0"/>
            <a:t>-At that time, the W3C was focusing on XHTML 2.0, which was seen by some as diverging from the practical needs of web developers. The WHATWG aimed to address this gap by focusing on developing specifications that reflected the needs of the modern web.</a:t>
          </a:r>
        </a:p>
        <a:p>
          <a:pPr marL="0" lvl="0" indent="0" algn="l" defTabSz="800100">
            <a:lnSpc>
              <a:spcPct val="100000"/>
            </a:lnSpc>
            <a:spcBef>
              <a:spcPct val="0"/>
            </a:spcBef>
            <a:spcAft>
              <a:spcPct val="35000"/>
            </a:spcAft>
            <a:buNone/>
          </a:pPr>
          <a:endParaRPr lang="en-US" sz="1800" kern="1200" dirty="0"/>
        </a:p>
      </dsp:txBody>
      <dsp:txXfrm>
        <a:off x="0" y="1627071"/>
        <a:ext cx="6666833" cy="1912067"/>
      </dsp:txXfrm>
    </dsp:sp>
    <dsp:sp modelId="{37DFD470-2911-F240-B909-50F1E9FCC5FC}">
      <dsp:nvSpPr>
        <dsp:cNvPr id="0" name=""/>
        <dsp:cNvSpPr/>
      </dsp:nvSpPr>
      <dsp:spPr>
        <a:xfrm>
          <a:off x="0" y="3539139"/>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68FBA16-2EC8-2D4F-B0EB-EEB0D46E604A}">
      <dsp:nvSpPr>
        <dsp:cNvPr id="0" name=""/>
        <dsp:cNvSpPr/>
      </dsp:nvSpPr>
      <dsp:spPr>
        <a:xfrm>
          <a:off x="0" y="3539139"/>
          <a:ext cx="6666833" cy="1912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kern="1200" dirty="0"/>
            <a:t>-Formed HTML 5.0 in collaboration with W3C</a:t>
          </a:r>
          <a:endParaRPr lang="en-US" sz="1800" kern="1200" dirty="0"/>
        </a:p>
      </dsp:txBody>
      <dsp:txXfrm>
        <a:off x="0" y="3539139"/>
        <a:ext cx="6666833" cy="19120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9B3E6-85DF-1245-BD24-FC2954EB23EA}">
      <dsp:nvSpPr>
        <dsp:cNvPr id="0" name=""/>
        <dsp:cNvSpPr/>
      </dsp:nvSpPr>
      <dsp:spPr>
        <a:xfrm>
          <a:off x="4541310" y="1554011"/>
          <a:ext cx="3566032" cy="565702"/>
        </a:xfrm>
        <a:custGeom>
          <a:avLst/>
          <a:gdLst/>
          <a:ahLst/>
          <a:cxnLst/>
          <a:rect l="0" t="0" r="0" b="0"/>
          <a:pathLst>
            <a:path>
              <a:moveTo>
                <a:pt x="0" y="0"/>
              </a:moveTo>
              <a:lnTo>
                <a:pt x="0" y="385509"/>
              </a:lnTo>
              <a:lnTo>
                <a:pt x="3566032" y="385509"/>
              </a:lnTo>
              <a:lnTo>
                <a:pt x="3566032" y="56570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57105-EEE7-6040-B31A-923245F90AE4}">
      <dsp:nvSpPr>
        <dsp:cNvPr id="0" name=""/>
        <dsp:cNvSpPr/>
      </dsp:nvSpPr>
      <dsp:spPr>
        <a:xfrm>
          <a:off x="4541310" y="1554011"/>
          <a:ext cx="1188677" cy="565702"/>
        </a:xfrm>
        <a:custGeom>
          <a:avLst/>
          <a:gdLst/>
          <a:ahLst/>
          <a:cxnLst/>
          <a:rect l="0" t="0" r="0" b="0"/>
          <a:pathLst>
            <a:path>
              <a:moveTo>
                <a:pt x="0" y="0"/>
              </a:moveTo>
              <a:lnTo>
                <a:pt x="0" y="385509"/>
              </a:lnTo>
              <a:lnTo>
                <a:pt x="1188677" y="385509"/>
              </a:lnTo>
              <a:lnTo>
                <a:pt x="1188677" y="56570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B78D0-6BAC-FF41-B70A-1A047A4ECB09}">
      <dsp:nvSpPr>
        <dsp:cNvPr id="0" name=""/>
        <dsp:cNvSpPr/>
      </dsp:nvSpPr>
      <dsp:spPr>
        <a:xfrm>
          <a:off x="3352633" y="1554011"/>
          <a:ext cx="1188677" cy="565702"/>
        </a:xfrm>
        <a:custGeom>
          <a:avLst/>
          <a:gdLst/>
          <a:ahLst/>
          <a:cxnLst/>
          <a:rect l="0" t="0" r="0" b="0"/>
          <a:pathLst>
            <a:path>
              <a:moveTo>
                <a:pt x="1188677" y="0"/>
              </a:moveTo>
              <a:lnTo>
                <a:pt x="1188677" y="385509"/>
              </a:lnTo>
              <a:lnTo>
                <a:pt x="0" y="385509"/>
              </a:lnTo>
              <a:lnTo>
                <a:pt x="0" y="56570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01A136-254F-CF4F-B220-E06BC4B10B7D}">
      <dsp:nvSpPr>
        <dsp:cNvPr id="0" name=""/>
        <dsp:cNvSpPr/>
      </dsp:nvSpPr>
      <dsp:spPr>
        <a:xfrm>
          <a:off x="975278" y="1554011"/>
          <a:ext cx="3566032" cy="565702"/>
        </a:xfrm>
        <a:custGeom>
          <a:avLst/>
          <a:gdLst/>
          <a:ahLst/>
          <a:cxnLst/>
          <a:rect l="0" t="0" r="0" b="0"/>
          <a:pathLst>
            <a:path>
              <a:moveTo>
                <a:pt x="3566032" y="0"/>
              </a:moveTo>
              <a:lnTo>
                <a:pt x="3566032" y="385509"/>
              </a:lnTo>
              <a:lnTo>
                <a:pt x="0" y="385509"/>
              </a:lnTo>
              <a:lnTo>
                <a:pt x="0" y="56570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75AA86-3D5C-BF4F-B6D6-557EE7F11E0E}">
      <dsp:nvSpPr>
        <dsp:cNvPr id="0" name=""/>
        <dsp:cNvSpPr/>
      </dsp:nvSpPr>
      <dsp:spPr>
        <a:xfrm>
          <a:off x="3568756" y="318867"/>
          <a:ext cx="1945108" cy="12351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FCBA7E-1D0E-A145-A479-64BBBE861096}">
      <dsp:nvSpPr>
        <dsp:cNvPr id="0" name=""/>
        <dsp:cNvSpPr/>
      </dsp:nvSpPr>
      <dsp:spPr>
        <a:xfrm>
          <a:off x="3784879" y="524184"/>
          <a:ext cx="1945108" cy="123514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dirty="0"/>
            <a:t>Variables can be declared in 4 ways:</a:t>
          </a:r>
          <a:endParaRPr lang="en-US" sz="2200" kern="1200" dirty="0"/>
        </a:p>
      </dsp:txBody>
      <dsp:txXfrm>
        <a:off x="3821055" y="560360"/>
        <a:ext cx="1872756" cy="1162791"/>
      </dsp:txXfrm>
    </dsp:sp>
    <dsp:sp modelId="{51A99170-E145-474A-AA17-F3897BC52865}">
      <dsp:nvSpPr>
        <dsp:cNvPr id="0" name=""/>
        <dsp:cNvSpPr/>
      </dsp:nvSpPr>
      <dsp:spPr>
        <a:xfrm>
          <a:off x="2724" y="2119713"/>
          <a:ext cx="1945108" cy="12351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E6F91-01C9-B44D-93F4-112AB501479B}">
      <dsp:nvSpPr>
        <dsp:cNvPr id="0" name=""/>
        <dsp:cNvSpPr/>
      </dsp:nvSpPr>
      <dsp:spPr>
        <a:xfrm>
          <a:off x="218847" y="2325030"/>
          <a:ext cx="1945108" cy="123514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a:t>Automatically</a:t>
          </a:r>
          <a:endParaRPr lang="en-US" sz="2200" kern="1200"/>
        </a:p>
      </dsp:txBody>
      <dsp:txXfrm>
        <a:off x="255023" y="2361206"/>
        <a:ext cx="1872756" cy="1162791"/>
      </dsp:txXfrm>
    </dsp:sp>
    <dsp:sp modelId="{3426BD08-07AB-254E-A768-A2BD04E49D4B}">
      <dsp:nvSpPr>
        <dsp:cNvPr id="0" name=""/>
        <dsp:cNvSpPr/>
      </dsp:nvSpPr>
      <dsp:spPr>
        <a:xfrm>
          <a:off x="2380078" y="2119713"/>
          <a:ext cx="1945108" cy="12351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E1B84C-4401-3C45-B0D9-FAA444CC5F46}">
      <dsp:nvSpPr>
        <dsp:cNvPr id="0" name=""/>
        <dsp:cNvSpPr/>
      </dsp:nvSpPr>
      <dsp:spPr>
        <a:xfrm>
          <a:off x="2596202" y="2325030"/>
          <a:ext cx="1945108" cy="123514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dirty="0"/>
            <a:t>Using </a:t>
          </a:r>
          <a:r>
            <a:rPr lang="en-IN" sz="2200" b="0" i="0" kern="1200" dirty="0">
              <a:solidFill>
                <a:srgbClr val="FF0000"/>
              </a:solidFill>
            </a:rPr>
            <a:t>var</a:t>
          </a:r>
          <a:endParaRPr lang="en-US" sz="2200" kern="1200" dirty="0">
            <a:solidFill>
              <a:srgbClr val="FF0000"/>
            </a:solidFill>
          </a:endParaRPr>
        </a:p>
      </dsp:txBody>
      <dsp:txXfrm>
        <a:off x="2632378" y="2361206"/>
        <a:ext cx="1872756" cy="1162791"/>
      </dsp:txXfrm>
    </dsp:sp>
    <dsp:sp modelId="{66977265-523E-294F-92A7-844A39A28438}">
      <dsp:nvSpPr>
        <dsp:cNvPr id="0" name=""/>
        <dsp:cNvSpPr/>
      </dsp:nvSpPr>
      <dsp:spPr>
        <a:xfrm>
          <a:off x="4757433" y="2119713"/>
          <a:ext cx="1945108" cy="12351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D06CF-730E-4E41-BF18-869D677F90BF}">
      <dsp:nvSpPr>
        <dsp:cNvPr id="0" name=""/>
        <dsp:cNvSpPr/>
      </dsp:nvSpPr>
      <dsp:spPr>
        <a:xfrm>
          <a:off x="4973556" y="2325030"/>
          <a:ext cx="1945108" cy="123514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dirty="0"/>
            <a:t>Using </a:t>
          </a:r>
          <a:r>
            <a:rPr lang="en-IN" sz="2200" b="0" i="0" kern="1200" dirty="0">
              <a:solidFill>
                <a:srgbClr val="FF0000"/>
              </a:solidFill>
            </a:rPr>
            <a:t>let</a:t>
          </a:r>
          <a:endParaRPr lang="en-US" sz="2200" kern="1200" dirty="0">
            <a:solidFill>
              <a:srgbClr val="FF0000"/>
            </a:solidFill>
          </a:endParaRPr>
        </a:p>
      </dsp:txBody>
      <dsp:txXfrm>
        <a:off x="5009732" y="2361206"/>
        <a:ext cx="1872756" cy="1162791"/>
      </dsp:txXfrm>
    </dsp:sp>
    <dsp:sp modelId="{6E3984F5-CC22-9742-8BFF-0C21BF1C5B28}">
      <dsp:nvSpPr>
        <dsp:cNvPr id="0" name=""/>
        <dsp:cNvSpPr/>
      </dsp:nvSpPr>
      <dsp:spPr>
        <a:xfrm>
          <a:off x="7134788" y="2119713"/>
          <a:ext cx="1945108" cy="123514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EFF843-EFB7-9049-BEFB-43F2E2ACB63F}">
      <dsp:nvSpPr>
        <dsp:cNvPr id="0" name=""/>
        <dsp:cNvSpPr/>
      </dsp:nvSpPr>
      <dsp:spPr>
        <a:xfrm>
          <a:off x="7350911" y="2325030"/>
          <a:ext cx="1945108" cy="123514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0" i="0" kern="1200" dirty="0"/>
            <a:t>Using </a:t>
          </a:r>
          <a:r>
            <a:rPr lang="en-IN" sz="2200" b="0" i="0" kern="1200" dirty="0" err="1">
              <a:solidFill>
                <a:srgbClr val="FF0000"/>
              </a:solidFill>
            </a:rPr>
            <a:t>const</a:t>
          </a:r>
          <a:endParaRPr lang="en-US" sz="2200" kern="1200" dirty="0">
            <a:solidFill>
              <a:srgbClr val="FF0000"/>
            </a:solidFill>
          </a:endParaRPr>
        </a:p>
      </dsp:txBody>
      <dsp:txXfrm>
        <a:off x="7387087" y="2361206"/>
        <a:ext cx="1872756" cy="11627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BB9CC-FBC8-9641-8E86-EE04D08C7325}">
      <dsp:nvSpPr>
        <dsp:cNvPr id="0" name=""/>
        <dsp:cNvSpPr/>
      </dsp:nvSpPr>
      <dsp:spPr>
        <a:xfrm>
          <a:off x="0" y="0"/>
          <a:ext cx="10316606" cy="761670"/>
        </a:xfrm>
        <a:prstGeom prst="roundRect">
          <a:avLst/>
        </a:prstGeom>
        <a:no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dirty="0">
              <a:solidFill>
                <a:schemeClr val="tx1"/>
              </a:solidFill>
            </a:rPr>
            <a:t>I</a:t>
          </a:r>
          <a:r>
            <a:rPr lang="en-IN" sz="3100" b="0" i="0" kern="1200" dirty="0">
              <a:solidFill>
                <a:schemeClr val="tx1"/>
              </a:solidFill>
            </a:rPr>
            <a:t>n JavaScript:</a:t>
          </a:r>
          <a:endParaRPr lang="en-US" sz="3100" kern="1200" dirty="0">
            <a:solidFill>
              <a:schemeClr val="tx1"/>
            </a:solidFill>
          </a:endParaRPr>
        </a:p>
      </dsp:txBody>
      <dsp:txXfrm>
        <a:off x="37182" y="37182"/>
        <a:ext cx="10242242" cy="687306"/>
      </dsp:txXfrm>
    </dsp:sp>
    <dsp:sp modelId="{9475DA70-E56C-654E-95F3-F186DFD23B73}">
      <dsp:nvSpPr>
        <dsp:cNvPr id="0" name=""/>
        <dsp:cNvSpPr/>
      </dsp:nvSpPr>
      <dsp:spPr>
        <a:xfrm>
          <a:off x="0" y="891091"/>
          <a:ext cx="10316606" cy="365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552" tIns="39370" rIns="220472" bIns="39370" numCol="1" spcCol="1270" anchor="t" anchorCtr="0">
          <a:noAutofit/>
        </a:bodyPr>
        <a:lstStyle/>
        <a:p>
          <a:pPr marL="228600" lvl="1" indent="-228600" algn="just" defTabSz="1066800">
            <a:lnSpc>
              <a:spcPct val="90000"/>
            </a:lnSpc>
            <a:spcBef>
              <a:spcPct val="0"/>
            </a:spcBef>
            <a:spcAft>
              <a:spcPct val="20000"/>
            </a:spcAft>
            <a:buChar char="•"/>
          </a:pPr>
          <a:r>
            <a:rPr lang="en-IN" sz="2400" b="1" i="0" kern="1200" dirty="0">
              <a:solidFill>
                <a:schemeClr val="tx1"/>
              </a:solidFill>
            </a:rPr>
            <a:t>var</a:t>
          </a:r>
          <a:r>
            <a:rPr lang="en-IN" sz="2400" b="0" i="0" kern="1200" dirty="0">
              <a:solidFill>
                <a:schemeClr val="tx1"/>
              </a:solidFill>
            </a:rPr>
            <a:t>, </a:t>
          </a:r>
          <a:r>
            <a:rPr lang="en-IN" sz="2400" b="1" i="0" kern="1200" dirty="0">
              <a:solidFill>
                <a:schemeClr val="tx1"/>
              </a:solidFill>
            </a:rPr>
            <a:t>let</a:t>
          </a:r>
          <a:r>
            <a:rPr lang="en-IN" sz="2400" b="0" i="0" kern="1200" dirty="0">
              <a:solidFill>
                <a:schemeClr val="tx1"/>
              </a:solidFill>
            </a:rPr>
            <a:t>, and </a:t>
          </a:r>
          <a:r>
            <a:rPr lang="en-IN" sz="2400" b="1" i="0" kern="1200" dirty="0" err="1">
              <a:solidFill>
                <a:schemeClr val="tx1"/>
              </a:solidFill>
            </a:rPr>
            <a:t>const</a:t>
          </a:r>
          <a:r>
            <a:rPr lang="en-IN" sz="2400" b="0" i="0" kern="1200" dirty="0">
              <a:solidFill>
                <a:schemeClr val="tx1"/>
              </a:solidFill>
            </a:rPr>
            <a:t> are not data types themselves; they are keywords used for variable declaration.</a:t>
          </a:r>
          <a:endParaRPr lang="en-US" sz="2400" kern="1200" dirty="0">
            <a:solidFill>
              <a:schemeClr val="tx1"/>
            </a:solidFill>
          </a:endParaRPr>
        </a:p>
        <a:p>
          <a:pPr marL="228600" lvl="1" indent="-228600" algn="just" defTabSz="1066800">
            <a:lnSpc>
              <a:spcPct val="90000"/>
            </a:lnSpc>
            <a:spcBef>
              <a:spcPct val="0"/>
            </a:spcBef>
            <a:spcAft>
              <a:spcPct val="20000"/>
            </a:spcAft>
            <a:buChar char="•"/>
          </a:pPr>
          <a:r>
            <a:rPr lang="en-IN" sz="2400" b="0" i="0" kern="1200" dirty="0">
              <a:solidFill>
                <a:schemeClr val="tx1"/>
              </a:solidFill>
            </a:rPr>
            <a:t>Data types in JavaScript are the types of values that variables can hold, such as </a:t>
          </a:r>
          <a:r>
            <a:rPr lang="en-IN" sz="2400" b="1" i="0" kern="1200" dirty="0">
              <a:solidFill>
                <a:schemeClr val="tx1"/>
              </a:solidFill>
            </a:rPr>
            <a:t>numbers, strings, </a:t>
          </a:r>
          <a:r>
            <a:rPr lang="en-IN" sz="2400" b="1" i="0" kern="1200" dirty="0" err="1">
              <a:solidFill>
                <a:schemeClr val="tx1"/>
              </a:solidFill>
            </a:rPr>
            <a:t>booleans</a:t>
          </a:r>
          <a:r>
            <a:rPr lang="en-IN" sz="2400" b="1" i="0" kern="1200" dirty="0">
              <a:solidFill>
                <a:schemeClr val="tx1"/>
              </a:solidFill>
            </a:rPr>
            <a:t>, objects, arrays</a:t>
          </a:r>
          <a:r>
            <a:rPr lang="en-GB" sz="2400" b="1" i="0" kern="1200" dirty="0">
              <a:solidFill>
                <a:schemeClr val="tx1"/>
              </a:solidFill>
            </a:rPr>
            <a:t>,</a:t>
          </a:r>
          <a:r>
            <a:rPr lang="en-IN" sz="2400" b="0" i="0" kern="1200" dirty="0">
              <a:solidFill>
                <a:schemeClr val="tx1"/>
              </a:solidFill>
            </a:rPr>
            <a:t> etc.</a:t>
          </a:r>
          <a:endParaRPr lang="en-US" sz="2400" kern="1200" dirty="0">
            <a:solidFill>
              <a:schemeClr val="tx1"/>
            </a:solidFill>
          </a:endParaRPr>
        </a:p>
        <a:p>
          <a:pPr marL="228600" lvl="1" indent="-228600" algn="just" defTabSz="1066800">
            <a:lnSpc>
              <a:spcPct val="90000"/>
            </a:lnSpc>
            <a:spcBef>
              <a:spcPct val="0"/>
            </a:spcBef>
            <a:spcAft>
              <a:spcPct val="20000"/>
            </a:spcAft>
            <a:buChar char="•"/>
          </a:pPr>
          <a:r>
            <a:rPr lang="en-IN" sz="2400" b="0" i="0" kern="1200" dirty="0">
              <a:solidFill>
                <a:schemeClr val="tx1"/>
              </a:solidFill>
            </a:rPr>
            <a:t>When you write something like </a:t>
          </a:r>
          <a:r>
            <a:rPr lang="en-IN" sz="2400" b="1" i="0" kern="1200" dirty="0">
              <a:solidFill>
                <a:schemeClr val="tx1"/>
              </a:solidFill>
            </a:rPr>
            <a:t>var a = 10</a:t>
          </a:r>
          <a:r>
            <a:rPr lang="en-IN" sz="2400" b="0" i="0" kern="1200" dirty="0">
              <a:solidFill>
                <a:schemeClr val="tx1"/>
              </a:solidFill>
            </a:rPr>
            <a:t>;, a can hold a number value (10 in this case), so we say that a is a variable holding a numeric literal.</a:t>
          </a:r>
          <a:endParaRPr lang="en-US" sz="2400" kern="1200" dirty="0">
            <a:solidFill>
              <a:schemeClr val="tx1"/>
            </a:solidFill>
          </a:endParaRPr>
        </a:p>
        <a:p>
          <a:pPr marL="228600" lvl="1" indent="-228600" algn="just" defTabSz="1066800">
            <a:lnSpc>
              <a:spcPct val="90000"/>
            </a:lnSpc>
            <a:spcBef>
              <a:spcPct val="0"/>
            </a:spcBef>
            <a:spcAft>
              <a:spcPct val="20000"/>
            </a:spcAft>
            <a:buChar char="•"/>
          </a:pPr>
          <a:r>
            <a:rPr lang="en-IN" sz="2400" b="0" i="0" kern="1200" dirty="0">
              <a:solidFill>
                <a:schemeClr val="tx1"/>
              </a:solidFill>
            </a:rPr>
            <a:t>In summary, while in </a:t>
          </a:r>
          <a:r>
            <a:rPr lang="en-IN" sz="2400" b="1" i="0" kern="1200" dirty="0">
              <a:solidFill>
                <a:schemeClr val="tx1"/>
              </a:solidFill>
            </a:rPr>
            <a:t>C</a:t>
          </a:r>
          <a:r>
            <a:rPr lang="en-IN" sz="2400" b="0" i="0" kern="1200" dirty="0">
              <a:solidFill>
                <a:schemeClr val="tx1"/>
              </a:solidFill>
            </a:rPr>
            <a:t> and </a:t>
          </a:r>
          <a:r>
            <a:rPr lang="en-IN" sz="2400" b="1" i="0" kern="1200" dirty="0">
              <a:solidFill>
                <a:schemeClr val="tx1"/>
              </a:solidFill>
            </a:rPr>
            <a:t>C++</a:t>
          </a:r>
          <a:r>
            <a:rPr lang="en-GB" sz="2400" b="1" i="0" kern="1200" dirty="0">
              <a:solidFill>
                <a:schemeClr val="tx1"/>
              </a:solidFill>
            </a:rPr>
            <a:t>, we explicitly specify the data type of a variable when declaring it, in JavaScript,</a:t>
          </a:r>
          <a:r>
            <a:rPr lang="en-IN" sz="2400" b="0" i="0" kern="1200" dirty="0">
              <a:solidFill>
                <a:schemeClr val="tx1"/>
              </a:solidFill>
            </a:rPr>
            <a:t> we declare variables using keywords like </a:t>
          </a:r>
          <a:r>
            <a:rPr lang="en-IN" sz="2400" b="1" i="0" kern="1200" dirty="0">
              <a:solidFill>
                <a:schemeClr val="tx1"/>
              </a:solidFill>
            </a:rPr>
            <a:t>var</a:t>
          </a:r>
          <a:r>
            <a:rPr lang="en-IN" sz="2400" b="0" i="0" kern="1200" dirty="0">
              <a:solidFill>
                <a:schemeClr val="tx1"/>
              </a:solidFill>
            </a:rPr>
            <a:t>, </a:t>
          </a:r>
          <a:r>
            <a:rPr lang="en-IN" sz="2400" b="1" i="0" kern="1200" dirty="0">
              <a:solidFill>
                <a:schemeClr val="tx1"/>
              </a:solidFill>
            </a:rPr>
            <a:t>let</a:t>
          </a:r>
          <a:r>
            <a:rPr lang="en-IN" sz="2400" b="0" i="0" kern="1200" dirty="0">
              <a:solidFill>
                <a:schemeClr val="tx1"/>
              </a:solidFill>
            </a:rPr>
            <a:t>, or </a:t>
          </a:r>
          <a:r>
            <a:rPr lang="en-IN" sz="2400" b="1" i="0" kern="1200" dirty="0" err="1">
              <a:solidFill>
                <a:schemeClr val="tx1"/>
              </a:solidFill>
            </a:rPr>
            <a:t>const</a:t>
          </a:r>
          <a:r>
            <a:rPr lang="en-IN" sz="2400" b="0" i="0" kern="1200" dirty="0">
              <a:solidFill>
                <a:schemeClr val="tx1"/>
              </a:solidFill>
            </a:rPr>
            <a:t>, and the data type of a variable is determined by the value it holds.</a:t>
          </a:r>
          <a:endParaRPr lang="en-US" sz="2400" kern="1200" dirty="0">
            <a:solidFill>
              <a:schemeClr val="tx1"/>
            </a:solidFill>
          </a:endParaRPr>
        </a:p>
      </dsp:txBody>
      <dsp:txXfrm>
        <a:off x="0" y="891091"/>
        <a:ext cx="10316606" cy="36576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39E4-FCFE-462D-AE20-E9AC60247456}">
      <dsp:nvSpPr>
        <dsp:cNvPr id="0" name=""/>
        <dsp:cNvSpPr/>
      </dsp:nvSpPr>
      <dsp:spPr>
        <a:xfrm>
          <a:off x="214069" y="157417"/>
          <a:ext cx="719802" cy="7198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7EA89-5A7B-490D-A7D9-926FB85FC3F2}">
      <dsp:nvSpPr>
        <dsp:cNvPr id="0" name=""/>
        <dsp:cNvSpPr/>
      </dsp:nvSpPr>
      <dsp:spPr>
        <a:xfrm>
          <a:off x="365228" y="308576"/>
          <a:ext cx="417485" cy="417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D6181-9D27-4158-9F5A-EBBC83AD8B6C}">
      <dsp:nvSpPr>
        <dsp:cNvPr id="0" name=""/>
        <dsp:cNvSpPr/>
      </dsp:nvSpPr>
      <dsp:spPr>
        <a:xfrm>
          <a:off x="1088115" y="157417"/>
          <a:ext cx="1696677" cy="71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0" i="0" kern="1200"/>
            <a:t>XML stands for e</a:t>
          </a:r>
          <a:r>
            <a:rPr lang="en-IN" sz="1500" b="1" i="0" kern="1200"/>
            <a:t>X</a:t>
          </a:r>
          <a:r>
            <a:rPr lang="en-IN" sz="1500" b="0" i="0" kern="1200"/>
            <a:t>tensible </a:t>
          </a:r>
          <a:r>
            <a:rPr lang="en-IN" sz="1500" b="1" i="0" kern="1200"/>
            <a:t>M</a:t>
          </a:r>
          <a:r>
            <a:rPr lang="en-IN" sz="1500" b="0" i="0" kern="1200"/>
            <a:t>arkup </a:t>
          </a:r>
          <a:r>
            <a:rPr lang="en-IN" sz="1500" b="1" i="0" kern="1200"/>
            <a:t>L</a:t>
          </a:r>
          <a:r>
            <a:rPr lang="en-IN" sz="1500" b="0" i="0" kern="1200"/>
            <a:t>anguage</a:t>
          </a:r>
          <a:endParaRPr lang="en-US" sz="1500" kern="1200"/>
        </a:p>
      </dsp:txBody>
      <dsp:txXfrm>
        <a:off x="1088115" y="157417"/>
        <a:ext cx="1696677" cy="719802"/>
      </dsp:txXfrm>
    </dsp:sp>
    <dsp:sp modelId="{899D728D-720E-4093-9269-9E444D6976FE}">
      <dsp:nvSpPr>
        <dsp:cNvPr id="0" name=""/>
        <dsp:cNvSpPr/>
      </dsp:nvSpPr>
      <dsp:spPr>
        <a:xfrm>
          <a:off x="3080426" y="157417"/>
          <a:ext cx="719802" cy="7198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9FA84-A0C7-4B9D-AAB1-DB3FF30189D1}">
      <dsp:nvSpPr>
        <dsp:cNvPr id="0" name=""/>
        <dsp:cNvSpPr/>
      </dsp:nvSpPr>
      <dsp:spPr>
        <a:xfrm>
          <a:off x="3231584" y="308576"/>
          <a:ext cx="417485" cy="4174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BF86D-2830-4D3B-84D0-34ADE68EA36A}">
      <dsp:nvSpPr>
        <dsp:cNvPr id="0" name=""/>
        <dsp:cNvSpPr/>
      </dsp:nvSpPr>
      <dsp:spPr>
        <a:xfrm>
          <a:off x="3954472" y="157417"/>
          <a:ext cx="1696677" cy="71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0" i="0" kern="1200"/>
            <a:t>XML is a markup language much like HTML</a:t>
          </a:r>
          <a:endParaRPr lang="en-US" sz="1500" kern="1200"/>
        </a:p>
      </dsp:txBody>
      <dsp:txXfrm>
        <a:off x="3954472" y="157417"/>
        <a:ext cx="1696677" cy="719802"/>
      </dsp:txXfrm>
    </dsp:sp>
    <dsp:sp modelId="{B6228FA8-0762-4672-966D-324664A70F58}">
      <dsp:nvSpPr>
        <dsp:cNvPr id="0" name=""/>
        <dsp:cNvSpPr/>
      </dsp:nvSpPr>
      <dsp:spPr>
        <a:xfrm>
          <a:off x="5946782" y="157417"/>
          <a:ext cx="719802" cy="7198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AA10BF-7456-40BE-9D90-2681E5027B39}">
      <dsp:nvSpPr>
        <dsp:cNvPr id="0" name=""/>
        <dsp:cNvSpPr/>
      </dsp:nvSpPr>
      <dsp:spPr>
        <a:xfrm>
          <a:off x="6097941" y="308576"/>
          <a:ext cx="417485" cy="4174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1122D-DC32-424F-89EA-D86115F825DF}">
      <dsp:nvSpPr>
        <dsp:cNvPr id="0" name=""/>
        <dsp:cNvSpPr/>
      </dsp:nvSpPr>
      <dsp:spPr>
        <a:xfrm>
          <a:off x="6820828" y="157417"/>
          <a:ext cx="1696677" cy="71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0" i="0" kern="1200"/>
            <a:t>XML was designed to store and transport data</a:t>
          </a:r>
          <a:endParaRPr lang="en-US" sz="1500" kern="1200"/>
        </a:p>
      </dsp:txBody>
      <dsp:txXfrm>
        <a:off x="6820828" y="157417"/>
        <a:ext cx="1696677" cy="719802"/>
      </dsp:txXfrm>
    </dsp:sp>
    <dsp:sp modelId="{4D4B5145-F8D9-4911-B376-1654076F4C54}">
      <dsp:nvSpPr>
        <dsp:cNvPr id="0" name=""/>
        <dsp:cNvSpPr/>
      </dsp:nvSpPr>
      <dsp:spPr>
        <a:xfrm>
          <a:off x="214069" y="1236563"/>
          <a:ext cx="719802" cy="7198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D148A-56CA-41F5-91E7-8EEB3FFDF3D2}">
      <dsp:nvSpPr>
        <dsp:cNvPr id="0" name=""/>
        <dsp:cNvSpPr/>
      </dsp:nvSpPr>
      <dsp:spPr>
        <a:xfrm>
          <a:off x="365228" y="1387722"/>
          <a:ext cx="417485" cy="4174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D98AC-E449-46E2-B854-7AEF5B81A7AF}">
      <dsp:nvSpPr>
        <dsp:cNvPr id="0" name=""/>
        <dsp:cNvSpPr/>
      </dsp:nvSpPr>
      <dsp:spPr>
        <a:xfrm>
          <a:off x="1088115" y="1236563"/>
          <a:ext cx="1696677" cy="71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0" i="0" kern="1200"/>
            <a:t>XML was designed to be self-descriptive</a:t>
          </a:r>
          <a:endParaRPr lang="en-US" sz="1500" kern="1200"/>
        </a:p>
      </dsp:txBody>
      <dsp:txXfrm>
        <a:off x="1088115" y="1236563"/>
        <a:ext cx="1696677" cy="719802"/>
      </dsp:txXfrm>
    </dsp:sp>
    <dsp:sp modelId="{615FC8AD-80C7-4B4E-AE31-A83319F1D58A}">
      <dsp:nvSpPr>
        <dsp:cNvPr id="0" name=""/>
        <dsp:cNvSpPr/>
      </dsp:nvSpPr>
      <dsp:spPr>
        <a:xfrm>
          <a:off x="3080426" y="1236563"/>
          <a:ext cx="719802" cy="7198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278C-E4B5-4BCF-A677-59F61D15865E}">
      <dsp:nvSpPr>
        <dsp:cNvPr id="0" name=""/>
        <dsp:cNvSpPr/>
      </dsp:nvSpPr>
      <dsp:spPr>
        <a:xfrm>
          <a:off x="3231584" y="1387722"/>
          <a:ext cx="417485" cy="4174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7C10F2-4295-4AC1-90F2-1D8F415AE003}">
      <dsp:nvSpPr>
        <dsp:cNvPr id="0" name=""/>
        <dsp:cNvSpPr/>
      </dsp:nvSpPr>
      <dsp:spPr>
        <a:xfrm>
          <a:off x="3954472" y="1236563"/>
          <a:ext cx="1696677" cy="71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IN" sz="1500" b="0" i="0" kern="1200"/>
            <a:t>XML is a W3C Recommendation</a:t>
          </a:r>
          <a:endParaRPr lang="en-US" sz="1500" kern="1200"/>
        </a:p>
      </dsp:txBody>
      <dsp:txXfrm>
        <a:off x="3954472" y="1236563"/>
        <a:ext cx="1696677" cy="719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BD48-19A1-F64D-8161-7315291A354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0B9FF4-CDC9-574D-B210-3448A5C23EF2}">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0" i="0" kern="1200"/>
            <a:t>- The Internet is a global network of interconnected computer networks that communicate using standardized protocols.</a:t>
          </a:r>
          <a:endParaRPr lang="en-US" sz="2300" kern="1200"/>
        </a:p>
      </dsp:txBody>
      <dsp:txXfrm>
        <a:off x="0" y="2663"/>
        <a:ext cx="6666833" cy="1816197"/>
      </dsp:txXfrm>
    </dsp:sp>
    <dsp:sp modelId="{CCF894F1-3BAA-8D4F-A7C6-C54F420474FD}">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1FC15D-71F2-F84A-97EC-2D70B375C689}">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0" i="0" kern="1200"/>
            <a:t>- The Internet provides the infrastructure for transmitting data between devices and networks worldwide.</a:t>
          </a:r>
          <a:endParaRPr lang="en-US" sz="2300" kern="1200"/>
        </a:p>
      </dsp:txBody>
      <dsp:txXfrm>
        <a:off x="0" y="1818861"/>
        <a:ext cx="6666833" cy="1816197"/>
      </dsp:txXfrm>
    </dsp:sp>
    <dsp:sp modelId="{6AFCC812-C646-B640-9826-A2245EBAE3EC}">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29098D-9AEF-4845-ABCE-8C90A48AA4AF}">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0" i="0" kern="1200"/>
            <a:t>- The WWW operates on top of the Internet, leveraging its infrastructure to connect web servers and clients, enabling the exchange of hypertext documents (web pages) between users and servers.</a:t>
          </a:r>
          <a:endParaRPr lang="en-US" sz="2300" kern="1200"/>
        </a:p>
      </dsp:txBody>
      <dsp:txXfrm>
        <a:off x="0" y="3635058"/>
        <a:ext cx="6666833" cy="1816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3B2C6-12DD-064B-8416-C966718C04F9}">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89D085F-602C-EB4D-9313-6C0D5A92408F}">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kern="1200" dirty="0"/>
            <a:t>- Hypertext is a concept of organizing and linking text documents electronically, allowing users to navigate between related pieces of information through hyperlinks.</a:t>
          </a:r>
          <a:endParaRPr lang="en-US" sz="2400" kern="1200" dirty="0"/>
        </a:p>
      </dsp:txBody>
      <dsp:txXfrm>
        <a:off x="0" y="0"/>
        <a:ext cx="6666833" cy="2726960"/>
      </dsp:txXfrm>
    </dsp:sp>
    <dsp:sp modelId="{BAA2C4DF-6823-7F46-9F30-85E8B996F578}">
      <dsp:nvSpPr>
        <dsp:cNvPr id="0" name=""/>
        <dsp:cNvSpPr/>
      </dsp:nvSpPr>
      <dsp:spPr>
        <a:xfrm>
          <a:off x="0" y="2726960"/>
          <a:ext cx="6666833" cy="0"/>
        </a:xfrm>
        <a:prstGeom prst="line">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9FFE2C-D977-444E-A231-A64F7027EC75}">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kern="1200" dirty="0"/>
            <a:t>- Hypertext enables non-linear navigation, where users can jump from one document to another by clicking on hyperlinks embedded within the text.</a:t>
          </a:r>
          <a:endParaRPr lang="en-US" sz="2400" kern="1200" dirty="0"/>
        </a:p>
      </dsp:txBody>
      <dsp:txXfrm>
        <a:off x="0" y="2726960"/>
        <a:ext cx="6666833" cy="2726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BD48-19A1-F64D-8161-7315291A354C}">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0B9FF4-CDC9-574D-B210-3448A5C23EF2}">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 </a:t>
          </a:r>
          <a:r>
            <a:rPr lang="en-IN" sz="1900" b="0" i="0" u="none" kern="1200" dirty="0"/>
            <a:t>SGML stands for Standard Generalized Markup Language. It's used for defining the structure and attributes of documents. </a:t>
          </a:r>
          <a:endParaRPr lang="en-US" sz="1900" kern="1200" dirty="0"/>
        </a:p>
      </dsp:txBody>
      <dsp:txXfrm>
        <a:off x="0" y="2663"/>
        <a:ext cx="6666833" cy="1816197"/>
      </dsp:txXfrm>
    </dsp:sp>
    <dsp:sp modelId="{CCF894F1-3BAA-8D4F-A7C6-C54F420474FD}">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1FC15D-71F2-F84A-97EC-2D70B375C689}">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 </a:t>
          </a:r>
          <a:r>
            <a:rPr lang="en-IN" sz="1900" b="0" i="0" u="none" kern="1200" dirty="0"/>
            <a:t>SGML serves as a framework for defining other markup languages and has been influential in </a:t>
          </a:r>
          <a:r>
            <a:rPr lang="en-GB" sz="1900" b="0" i="0" u="none" kern="1200" dirty="0"/>
            <a:t>developing</a:t>
          </a:r>
          <a:r>
            <a:rPr lang="en-IN" sz="1900" b="0" i="0" u="none" kern="1200" dirty="0"/>
            <a:t> various document formats and standards.</a:t>
          </a:r>
          <a:endParaRPr lang="en-US" sz="1900" kern="1200" dirty="0"/>
        </a:p>
      </dsp:txBody>
      <dsp:txXfrm>
        <a:off x="0" y="1818861"/>
        <a:ext cx="6666833" cy="1816197"/>
      </dsp:txXfrm>
    </dsp:sp>
    <dsp:sp modelId="{6AFCC812-C646-B640-9826-A2245EBAE3EC}">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29098D-9AEF-4845-ABCE-8C90A48AA4AF}">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b="0" i="0" kern="1200" dirty="0"/>
            <a:t>- </a:t>
          </a:r>
          <a:r>
            <a:rPr lang="en-IN" sz="1900" b="0" i="0" u="none" kern="1200" dirty="0"/>
            <a:t>SGML allows users to define the hierarchical structure of documents, specify elements and attributes, and establish relationships between different parts of the document. </a:t>
          </a:r>
          <a:r>
            <a:rPr lang="en-GB" sz="1900" b="0" i="0" u="none" kern="1200" dirty="0"/>
            <a:t>SGML-aware software can then process these documents</a:t>
          </a:r>
          <a:r>
            <a:rPr lang="en-IN" sz="1900" b="0" i="0" u="none" kern="1200" dirty="0"/>
            <a:t> to extract, manipulate, or present the information contained within them.</a:t>
          </a:r>
          <a:endParaRPr lang="en-US" sz="1900" kern="1200" dirty="0"/>
        </a:p>
      </dsp:txBody>
      <dsp:txXfrm>
        <a:off x="0" y="3635058"/>
        <a:ext cx="6666833" cy="18161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DFDAA-4EAB-41F5-A363-C44A22332C56}">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F6735-208D-41DC-BB07-2E9234AA322F}">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E2DE09-5823-471E-BF68-585B64E1415E}">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b="0" i="0" u="none" kern="1200" dirty="0"/>
            <a:t>In the publishing industry, SGML has been used to define the structure of technical documentation, such as user manuals for complex machinery or equipment.</a:t>
          </a:r>
          <a:endParaRPr lang="en-US" sz="2300" kern="1200" dirty="0"/>
        </a:p>
      </dsp:txBody>
      <dsp:txXfrm>
        <a:off x="1437631" y="531"/>
        <a:ext cx="9077968" cy="1244702"/>
      </dsp:txXfrm>
    </dsp:sp>
    <dsp:sp modelId="{B5729984-733C-445B-9485-2F9ED601B43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7E01EA-4048-4D2F-98D3-DB5B5856F42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DA0C3E-40C9-49C6-A7AC-DADB0B590CE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b="0" i="0" kern="1200"/>
            <a:t>The aerospace industry has extensively used SGML for creating structured documentation, such as aircraft maintenance manuals.</a:t>
          </a:r>
          <a:endParaRPr lang="en-US" sz="2300" kern="1200"/>
        </a:p>
      </dsp:txBody>
      <dsp:txXfrm>
        <a:off x="1437631" y="1556410"/>
        <a:ext cx="9077968" cy="1244702"/>
      </dsp:txXfrm>
    </dsp:sp>
    <dsp:sp modelId="{CC9D5050-A3E6-4A30-987F-35C591D8D78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ECF7C8-349B-4D85-8C01-F4BC1663CE42}">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F0495C-0740-4F68-948A-7B21049C6A2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b="0" i="0" kern="1200"/>
            <a:t>In the healthcare industry, SGML could be used to define the structure of electronic medical records (EMRs)</a:t>
          </a:r>
          <a:endParaRPr lang="en-US" sz="2300" kern="1200"/>
        </a:p>
      </dsp:txBody>
      <dsp:txXfrm>
        <a:off x="1437631" y="3112289"/>
        <a:ext cx="9077968" cy="1244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31A23-2A55-2046-BB94-EA13E2291FB1}">
      <dsp:nvSpPr>
        <dsp:cNvPr id="0" name=""/>
        <dsp:cNvSpPr/>
      </dsp:nvSpPr>
      <dsp:spPr>
        <a:xfrm>
          <a:off x="0" y="2663"/>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49506C-A918-E446-8279-5D4C289A27DC}">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dirty="0"/>
            <a:t>- </a:t>
          </a:r>
          <a:r>
            <a:rPr lang="en-IN" sz="2000" b="0" i="0" u="none" kern="1200" dirty="0"/>
            <a:t>HTML provided a standardized markup language specifically designed for creating hypertext documents for the World Wide Web.</a:t>
          </a:r>
          <a:endParaRPr lang="en-US" sz="2000" kern="1200" dirty="0"/>
        </a:p>
      </dsp:txBody>
      <dsp:txXfrm>
        <a:off x="0" y="2663"/>
        <a:ext cx="6666833" cy="1816197"/>
      </dsp:txXfrm>
    </dsp:sp>
    <dsp:sp modelId="{E85BB360-1CF2-0E49-A755-C05C44D99111}">
      <dsp:nvSpPr>
        <dsp:cNvPr id="0" name=""/>
        <dsp:cNvSpPr/>
      </dsp:nvSpPr>
      <dsp:spPr>
        <a:xfrm>
          <a:off x="0" y="1818861"/>
          <a:ext cx="6666833" cy="0"/>
        </a:xfrm>
        <a:prstGeom prst="line">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w="12700" cap="flat" cmpd="sng" algn="ctr">
          <a:solidFill>
            <a:schemeClr val="accent5">
              <a:hueOff val="-6076075"/>
              <a:satOff val="-413"/>
              <a:lumOff val="9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696181A-FC8E-4D4E-98DB-625474497ECD}">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dirty="0"/>
            <a:t>- HTML provides a standardized way to structure and format hypertext documents for the web, using tags to define elements such as headings, paragraphs, images, and hyperlinks.</a:t>
          </a:r>
          <a:endParaRPr lang="en-US" sz="2000" kern="1200" dirty="0"/>
        </a:p>
      </dsp:txBody>
      <dsp:txXfrm>
        <a:off x="0" y="1818861"/>
        <a:ext cx="6666833" cy="1816197"/>
      </dsp:txXfrm>
    </dsp:sp>
    <dsp:sp modelId="{0D948628-2710-8047-A02A-838C5F805CCE}">
      <dsp:nvSpPr>
        <dsp:cNvPr id="0" name=""/>
        <dsp:cNvSpPr/>
      </dsp:nvSpPr>
      <dsp:spPr>
        <a:xfrm>
          <a:off x="0" y="3635058"/>
          <a:ext cx="6666833" cy="0"/>
        </a:xfrm>
        <a:prstGeom prst="line">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CC60138-7007-2549-AB12-B6AE0B81B90F}">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 HTML tags allow content creators to embed hyperlinks within web pages, enabling users to navigate between different documents on the web.</a:t>
          </a:r>
          <a:endParaRPr lang="en-US" sz="2000" kern="1200"/>
        </a:p>
      </dsp:txBody>
      <dsp:txXfrm>
        <a:off x="0" y="3635058"/>
        <a:ext cx="6666833" cy="18161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93264-981E-F448-9D87-1A4C754A3A61}">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F4576A-C589-DE4C-9C6F-3EB364DF11C7}">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dirty="0"/>
            <a:t>- The WWW is a system of interlinked hypertext documents accessed via the Internet.</a:t>
          </a:r>
          <a:endParaRPr lang="en-US" sz="2000" kern="1200" dirty="0"/>
        </a:p>
      </dsp:txBody>
      <dsp:txXfrm>
        <a:off x="0" y="2663"/>
        <a:ext cx="6666833" cy="1816197"/>
      </dsp:txXfrm>
    </dsp:sp>
    <dsp:sp modelId="{059F3DF3-B1C3-D146-B799-90CED09D9384}">
      <dsp:nvSpPr>
        <dsp:cNvPr id="0" name=""/>
        <dsp:cNvSpPr/>
      </dsp:nvSpPr>
      <dsp:spPr>
        <a:xfrm>
          <a:off x="0" y="1818861"/>
          <a:ext cx="6666833" cy="0"/>
        </a:xfrm>
        <a:prstGeom prst="line">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w="12700" cap="flat" cmpd="sng" algn="ctr">
          <a:solidFill>
            <a:schemeClr val="accent2">
              <a:hueOff val="3221806"/>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8F70595-001F-A549-83F4-BE3BF1ECBA04}">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 The WWW was invented by Tim Berners-Lee in 1989 as a decentralized system for sharing and accessing hypertext documents (web pages) globally.</a:t>
          </a:r>
          <a:endParaRPr lang="en-US" sz="2000" kern="1200"/>
        </a:p>
      </dsp:txBody>
      <dsp:txXfrm>
        <a:off x="0" y="1818861"/>
        <a:ext cx="6666833" cy="1816197"/>
      </dsp:txXfrm>
    </dsp:sp>
    <dsp:sp modelId="{85ED8E75-1FF1-1542-B56B-7760BDF41886}">
      <dsp:nvSpPr>
        <dsp:cNvPr id="0" name=""/>
        <dsp:cNvSpPr/>
      </dsp:nvSpPr>
      <dsp:spPr>
        <a:xfrm>
          <a:off x="0" y="3635058"/>
          <a:ext cx="6666833" cy="0"/>
        </a:xfrm>
        <a:prstGeom prst="line">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CE54321-9069-B24E-B39F-0C0E0C27554D}">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 Hyperlinks within web pages allow users to navigate between different documents on the web, creating a network of interconnected information.</a:t>
          </a:r>
          <a:endParaRPr lang="en-US" sz="2000" kern="1200"/>
        </a:p>
      </dsp:txBody>
      <dsp:txXfrm>
        <a:off x="0" y="3635058"/>
        <a:ext cx="6666833" cy="18161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C722A-BBDE-4247-B593-E5B992DC8A04}">
      <dsp:nvSpPr>
        <dsp:cNvPr id="0" name=""/>
        <dsp:cNvSpPr/>
      </dsp:nvSpPr>
      <dsp:spPr>
        <a:xfrm>
          <a:off x="0" y="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1E78CB-A3E8-4749-A71D-A6EB73C87C18}">
      <dsp:nvSpPr>
        <dsp:cNvPr id="0" name=""/>
        <dsp:cNvSpPr/>
      </dsp:nvSpPr>
      <dsp:spPr>
        <a:xfrm>
          <a:off x="0" y="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kern="1200"/>
            <a:t>- Hypertext laid the conceptual groundwork for linking text documents electronically, enabling non-linear navigation between related pieces of information.</a:t>
          </a:r>
          <a:endParaRPr lang="en-US" sz="1800" kern="1200" dirty="0"/>
        </a:p>
      </dsp:txBody>
      <dsp:txXfrm>
        <a:off x="0" y="0"/>
        <a:ext cx="6666833" cy="1363480"/>
      </dsp:txXfrm>
    </dsp:sp>
    <dsp:sp modelId="{939A1310-8433-DF42-AB95-A18834D241DE}">
      <dsp:nvSpPr>
        <dsp:cNvPr id="0" name=""/>
        <dsp:cNvSpPr/>
      </dsp:nvSpPr>
      <dsp:spPr>
        <a:xfrm>
          <a:off x="0" y="136348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02E136-922A-7E4B-BC1C-DE2E9DB9CBDA}">
      <dsp:nvSpPr>
        <dsp:cNvPr id="0" name=""/>
        <dsp:cNvSpPr/>
      </dsp:nvSpPr>
      <dsp:spPr>
        <a:xfrm>
          <a:off x="0" y="136348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kern="1200"/>
            <a:t>- HTML provided the language and structure for creating hypertext documents within the framework of the WWW, allowing content creators to embed hyperlinks within web pages.</a:t>
          </a:r>
          <a:endParaRPr lang="en-US" sz="1800" kern="1200" dirty="0"/>
        </a:p>
      </dsp:txBody>
      <dsp:txXfrm>
        <a:off x="0" y="1363480"/>
        <a:ext cx="6666833" cy="1363480"/>
      </dsp:txXfrm>
    </dsp:sp>
    <dsp:sp modelId="{37DFD470-2911-F240-B909-50F1E9FCC5FC}">
      <dsp:nvSpPr>
        <dsp:cNvPr id="0" name=""/>
        <dsp:cNvSpPr/>
      </dsp:nvSpPr>
      <dsp:spPr>
        <a:xfrm>
          <a:off x="0" y="272696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68FBA16-2EC8-2D4F-B0EB-EEB0D46E604A}">
      <dsp:nvSpPr>
        <dsp:cNvPr id="0" name=""/>
        <dsp:cNvSpPr/>
      </dsp:nvSpPr>
      <dsp:spPr>
        <a:xfrm>
          <a:off x="0" y="272696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kern="1200"/>
            <a:t>- The WWW combined hypertext with standardized protocols like HTTP (Hypertext Transfer Protocol) and URLs (Uniform Resource Locators) to create a decentralized system for sharing and accessing hypertext documents (web pages) via the Internet.</a:t>
          </a:r>
          <a:endParaRPr lang="en-US" sz="1800" kern="1200" dirty="0"/>
        </a:p>
      </dsp:txBody>
      <dsp:txXfrm>
        <a:off x="0" y="2726960"/>
        <a:ext cx="6666833" cy="1363480"/>
      </dsp:txXfrm>
    </dsp:sp>
    <dsp:sp modelId="{C19F9319-CF6E-9D4F-8BB8-3EC0AC444977}">
      <dsp:nvSpPr>
        <dsp:cNvPr id="0" name=""/>
        <dsp:cNvSpPr/>
      </dsp:nvSpPr>
      <dsp:spPr>
        <a:xfrm>
          <a:off x="0" y="4090440"/>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707B1E-E43D-034E-8CCD-F792FE375480}">
      <dsp:nvSpPr>
        <dsp:cNvPr id="0" name=""/>
        <dsp:cNvSpPr/>
      </dsp:nvSpPr>
      <dsp:spPr>
        <a:xfrm>
          <a:off x="0" y="409044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IN" sz="1800" b="0" i="0" kern="1200"/>
            <a:t>- The Internet provides the underlying infrastructure for transmitting data between devices and networks, enabling the exchange of hypertext documents between users and servers worldwide.</a:t>
          </a:r>
          <a:endParaRPr lang="en-US" sz="1800" kern="1200" dirty="0"/>
        </a:p>
      </dsp:txBody>
      <dsp:txXfrm>
        <a:off x="0" y="4090440"/>
        <a:ext cx="6666833" cy="13634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C722A-BBDE-4247-B593-E5B992DC8A04}">
      <dsp:nvSpPr>
        <dsp:cNvPr id="0" name=""/>
        <dsp:cNvSpPr/>
      </dsp:nvSpPr>
      <dsp:spPr>
        <a:xfrm>
          <a:off x="0" y="266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1E78CB-A3E8-4749-A71D-A6EB73C87C18}">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IN" sz="2000" b="0" i="0" u="none" kern="1200"/>
            <a:t>-The consortium formed in 1994 by Tim and it focused on establishing foundational standards for the web, including HTML, HTTP, and URLs</a:t>
          </a:r>
          <a:endParaRPr lang="en-US" sz="2000" kern="1200" dirty="0"/>
        </a:p>
      </dsp:txBody>
      <dsp:txXfrm>
        <a:off x="0" y="2663"/>
        <a:ext cx="6666833" cy="1816197"/>
      </dsp:txXfrm>
    </dsp:sp>
    <dsp:sp modelId="{939A1310-8433-DF42-AB95-A18834D241DE}">
      <dsp:nvSpPr>
        <dsp:cNvPr id="0" name=""/>
        <dsp:cNvSpPr/>
      </dsp:nvSpPr>
      <dsp:spPr>
        <a:xfrm>
          <a:off x="0" y="181886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02E136-922A-7E4B-BC1C-DE2E9DB9CBDA}">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IN" sz="2000" b="0" i="0" u="none" kern="1200" dirty="0"/>
            <a:t>-This included specifications for markup languages (HTML, XML), style sheet languages (CSS), document object models (DOM), and web accessibility guidelines (WCAG). </a:t>
          </a:r>
          <a:endParaRPr lang="en-US" sz="2000" kern="1200" dirty="0"/>
        </a:p>
      </dsp:txBody>
      <dsp:txXfrm>
        <a:off x="0" y="1818861"/>
        <a:ext cx="6666833" cy="1816197"/>
      </dsp:txXfrm>
    </dsp:sp>
    <dsp:sp modelId="{37DFD470-2911-F240-B909-50F1E9FCC5FC}">
      <dsp:nvSpPr>
        <dsp:cNvPr id="0" name=""/>
        <dsp:cNvSpPr/>
      </dsp:nvSpPr>
      <dsp:spPr>
        <a:xfrm>
          <a:off x="0" y="363505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68FBA16-2EC8-2D4F-B0EB-EEB0D46E604A}">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IN" sz="2000" b="0" i="0" kern="1200" dirty="0"/>
            <a:t>- </a:t>
          </a:r>
          <a:r>
            <a:rPr lang="en-IN" sz="2000" b="0" i="0" u="none" kern="1200" dirty="0"/>
            <a:t>The W3C's work helped establish a common framework for web development and ensured the compatibility of web technologies across different platforms and devices.</a:t>
          </a:r>
          <a:endParaRPr lang="en-US" sz="2000" kern="1200" dirty="0"/>
        </a:p>
      </dsp:txBody>
      <dsp:txXfrm>
        <a:off x="0" y="3635058"/>
        <a:ext cx="6666833" cy="18161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C7AE-A08E-264E-A700-8340842C37D7}" type="datetimeFigureOut">
              <a:rPr lang="en-US" smtClean="0"/>
              <a:t>3/27/24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95B33-025B-3040-B4EB-2733E1931BF5}" type="slidenum">
              <a:rPr lang="en-US" smtClean="0"/>
              <a:t>‹#›</a:t>
            </a:fld>
            <a:endParaRPr lang="en-US"/>
          </a:p>
        </p:txBody>
      </p:sp>
    </p:spTree>
    <p:extLst>
      <p:ext uri="{BB962C8B-B14F-4D97-AF65-F5344CB8AC3E}">
        <p14:creationId xmlns:p14="http://schemas.microsoft.com/office/powerpoint/2010/main" val="257192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295B33-025B-3040-B4EB-2733E1931BF5}" type="slidenum">
              <a:rPr lang="en-US" smtClean="0"/>
              <a:t>39</a:t>
            </a:fld>
            <a:endParaRPr lang="en-US"/>
          </a:p>
        </p:txBody>
      </p:sp>
    </p:spTree>
    <p:extLst>
      <p:ext uri="{BB962C8B-B14F-4D97-AF65-F5344CB8AC3E}">
        <p14:creationId xmlns:p14="http://schemas.microsoft.com/office/powerpoint/2010/main" val="222851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63B1-F8FA-D4E5-6CFA-6624CF72ECB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C2406C-01A9-98B7-810D-DC32F78DA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E09BE7F-29FD-3CE9-6E20-A6810509E3A3}"/>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A8FBAD95-1F89-1520-85EF-C8523BE8E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AF27B-16B9-3E09-7493-EA4FF2CA94A3}"/>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372706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C06B-949D-EED6-08A0-F4A158108A5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5DEC18-B577-2223-2D31-FFA761C7F3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BD0CA7-A825-DEB3-030F-B1D6AF91B5B8}"/>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02F35C34-6BFC-314E-5ABA-ACB3179E4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E52A8-A488-796C-FD37-7DB3144A8E5B}"/>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307019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C66CD-14AD-DEC6-6FBD-BB03D1E723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79D72C-7AC7-04D8-651F-4AAD46C413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968136-2D8A-8549-2349-D23FFB0DE372}"/>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4A0B2BA2-8C1E-4203-F2D0-E47A87E2B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658CF-FEC7-A5FD-B86E-093AE40A242E}"/>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32465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D6A5-DBDF-2F26-79F3-140E8427E30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BE0D5E-4197-2689-40F4-86694405D65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D1C04E-F91B-F5D6-6B0B-800973850AC4}"/>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DDBA57C7-61D0-596D-FA01-E7740CED5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23F2F-280F-A58E-3E8A-98F9E48EB3BA}"/>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198918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1CC9-EE6A-EA7C-01CA-EA58381AF70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4E22F5-727F-1DE0-1D64-64FAA646DB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C1C7D-92D2-E62A-FD60-C78E98A6E28F}"/>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3CB330F6-2A41-5D3E-F3D3-37E74C325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7BC01-7C56-A00B-CE0F-10F17920D4D4}"/>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1208878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4BB0-719E-CB3E-4184-B0EB5FA7BB2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E72DCD-8E96-AB49-CA04-96E0011B987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5762979-5ACB-63AA-7626-312C455898A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4A1149-A04C-030F-FF11-D86CE3691237}"/>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6" name="Footer Placeholder 5">
            <a:extLst>
              <a:ext uri="{FF2B5EF4-FFF2-40B4-BE49-F238E27FC236}">
                <a16:creationId xmlns:a16="http://schemas.microsoft.com/office/drawing/2014/main" id="{4BC8F4A6-5A3B-1F87-8141-2C741F3B8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1DC9D-68CB-2837-23D6-8EB0907411EE}"/>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293084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E712-8EC6-BE0D-B9FB-77466A107B7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8592DC-CD93-0FB4-3310-A3F18E5E8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30C4269-B8CC-85CA-1059-1A22124D423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AF80B3-8407-3AAA-68BA-9EF79D880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66D2AA9-7D4E-A0D5-95FF-179B689468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ED28A3-7A62-6D17-4062-557D3E51E399}"/>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8" name="Footer Placeholder 7">
            <a:extLst>
              <a:ext uri="{FF2B5EF4-FFF2-40B4-BE49-F238E27FC236}">
                <a16:creationId xmlns:a16="http://schemas.microsoft.com/office/drawing/2014/main" id="{1A386C36-3001-E1D0-D3CD-3D88E43BD0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951EB7-398C-D5F8-B509-7C5D61103638}"/>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2835466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AA29-5A64-5208-B92D-79887F93D1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9C68C2D-01A3-446A-9283-6DD4D06A8EAC}"/>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4" name="Footer Placeholder 3">
            <a:extLst>
              <a:ext uri="{FF2B5EF4-FFF2-40B4-BE49-F238E27FC236}">
                <a16:creationId xmlns:a16="http://schemas.microsoft.com/office/drawing/2014/main" id="{8FC3F5C8-8A3B-FDA0-C387-D4E47D72E6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8821F0-3FD7-BDAA-41F4-00F065674598}"/>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1947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CD8597-876A-0A87-74A0-7D84E1B91EE5}"/>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3" name="Footer Placeholder 2">
            <a:extLst>
              <a:ext uri="{FF2B5EF4-FFF2-40B4-BE49-F238E27FC236}">
                <a16:creationId xmlns:a16="http://schemas.microsoft.com/office/drawing/2014/main" id="{2EA0B0B0-1175-7FC0-E362-EE2190B0D9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F05F58-6C6C-3633-4127-714F882A6AAD}"/>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3552974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5973-4904-AF39-A3FA-6F542FF207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0FFEEE-6CC2-4210-54F2-1ACE9BEC4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E86B1D6-46C4-80CD-3431-77B66A9E1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852B1-015F-7B6F-4369-A10BC40A0A29}"/>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6" name="Footer Placeholder 5">
            <a:extLst>
              <a:ext uri="{FF2B5EF4-FFF2-40B4-BE49-F238E27FC236}">
                <a16:creationId xmlns:a16="http://schemas.microsoft.com/office/drawing/2014/main" id="{A305FEA7-F654-CFC3-8E92-09BF9FDF0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E6E79-76E3-252D-4861-0C0864A85E64}"/>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426362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E18B-F970-14B0-8F72-5C0762D365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5326D76-3B19-8C35-5609-EBC842CD8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954A37-C30E-A3A0-7B68-D6B892EBC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98D8A6-2552-AE02-0B85-A4D526689196}"/>
              </a:ext>
            </a:extLst>
          </p:cNvPr>
          <p:cNvSpPr>
            <a:spLocks noGrp="1"/>
          </p:cNvSpPr>
          <p:nvPr>
            <p:ph type="dt" sz="half" idx="10"/>
          </p:nvPr>
        </p:nvSpPr>
        <p:spPr/>
        <p:txBody>
          <a:bodyPr/>
          <a:lstStyle/>
          <a:p>
            <a:fld id="{D2F56B04-722B-4C40-A773-CAE953E84D4F}" type="datetimeFigureOut">
              <a:rPr lang="en-US" smtClean="0"/>
              <a:t>3/27/24</a:t>
            </a:fld>
            <a:endParaRPr lang="en-US"/>
          </a:p>
        </p:txBody>
      </p:sp>
      <p:sp>
        <p:nvSpPr>
          <p:cNvPr id="6" name="Footer Placeholder 5">
            <a:extLst>
              <a:ext uri="{FF2B5EF4-FFF2-40B4-BE49-F238E27FC236}">
                <a16:creationId xmlns:a16="http://schemas.microsoft.com/office/drawing/2014/main" id="{63143E2D-D460-3AC9-B73C-8945AEEEE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F38223-A00A-24B3-82D4-231AD114318D}"/>
              </a:ext>
            </a:extLst>
          </p:cNvPr>
          <p:cNvSpPr>
            <a:spLocks noGrp="1"/>
          </p:cNvSpPr>
          <p:nvPr>
            <p:ph type="sldNum" sz="quarter" idx="12"/>
          </p:nvPr>
        </p:nvSpPr>
        <p:spPr/>
        <p:txBody>
          <a:bodyPr/>
          <a:lstStyle/>
          <a:p>
            <a:fld id="{20CBCEC5-8001-974D-A9DE-B185D6B52218}" type="slidenum">
              <a:rPr lang="en-US" smtClean="0"/>
              <a:t>‹#›</a:t>
            </a:fld>
            <a:endParaRPr lang="en-US"/>
          </a:p>
        </p:txBody>
      </p:sp>
    </p:spTree>
    <p:extLst>
      <p:ext uri="{BB962C8B-B14F-4D97-AF65-F5344CB8AC3E}">
        <p14:creationId xmlns:p14="http://schemas.microsoft.com/office/powerpoint/2010/main" val="62571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7F53C-ED51-B620-6D91-54243B729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079C79-A301-264C-D9F2-2ABBC1D75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FD211A-626A-E42A-A85D-41AFC732D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F56B04-722B-4C40-A773-CAE953E84D4F}" type="datetimeFigureOut">
              <a:rPr lang="en-US" smtClean="0"/>
              <a:t>3/27/24</a:t>
            </a:fld>
            <a:endParaRPr lang="en-US"/>
          </a:p>
        </p:txBody>
      </p:sp>
      <p:sp>
        <p:nvSpPr>
          <p:cNvPr id="5" name="Footer Placeholder 4">
            <a:extLst>
              <a:ext uri="{FF2B5EF4-FFF2-40B4-BE49-F238E27FC236}">
                <a16:creationId xmlns:a16="http://schemas.microsoft.com/office/drawing/2014/main" id="{46F5350B-A2D3-6994-1588-6123062386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104FC4-09AA-1920-4C98-74C2013D9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CBCEC5-8001-974D-A9DE-B185D6B52218}" type="slidenum">
              <a:rPr lang="en-US" smtClean="0"/>
              <a:t>‹#›</a:t>
            </a:fld>
            <a:endParaRPr lang="en-US"/>
          </a:p>
        </p:txBody>
      </p:sp>
    </p:spTree>
    <p:extLst>
      <p:ext uri="{BB962C8B-B14F-4D97-AF65-F5344CB8AC3E}">
        <p14:creationId xmlns:p14="http://schemas.microsoft.com/office/powerpoint/2010/main" val="380823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validator.w3.or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hyperlink" Target="https://jigsaw.w3.org/css-validator/"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www.getbootstrap.com/"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releases.jquery.com/" TargetMode="External"/><Relationship Id="rId2" Type="http://schemas.openxmlformats.org/officeDocument/2006/relationships/hyperlink" Target="https://jquery.com/download/"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D9C4F-CA80-A99D-1007-4A6D7CC2EF5A}"/>
              </a:ext>
            </a:extLst>
          </p:cNvPr>
          <p:cNvSpPr>
            <a:spLocks noGrp="1"/>
          </p:cNvSpPr>
          <p:nvPr>
            <p:ph type="ctrTitle"/>
          </p:nvPr>
        </p:nvSpPr>
        <p:spPr>
          <a:xfrm>
            <a:off x="1285241" y="1008993"/>
            <a:ext cx="9231410" cy="3542045"/>
          </a:xfrm>
        </p:spPr>
        <p:txBody>
          <a:bodyPr anchor="b">
            <a:normAutofit fontScale="90000"/>
          </a:bodyPr>
          <a:lstStyle/>
          <a:p>
            <a:pPr algn="l"/>
            <a:r>
              <a:rPr lang="en-US" sz="11500" b="1" dirty="0"/>
              <a:t>Full Stack Web Development</a:t>
            </a:r>
          </a:p>
        </p:txBody>
      </p:sp>
      <p:sp>
        <p:nvSpPr>
          <p:cNvPr id="3" name="Subtitle 2">
            <a:extLst>
              <a:ext uri="{FF2B5EF4-FFF2-40B4-BE49-F238E27FC236}">
                <a16:creationId xmlns:a16="http://schemas.microsoft.com/office/drawing/2014/main" id="{D259E29C-422D-D865-7B4A-21BD12B9CA88}"/>
              </a:ext>
            </a:extLst>
          </p:cNvPr>
          <p:cNvSpPr>
            <a:spLocks noGrp="1"/>
          </p:cNvSpPr>
          <p:nvPr>
            <p:ph type="subTitle" idx="1"/>
          </p:nvPr>
        </p:nvSpPr>
        <p:spPr>
          <a:xfrm>
            <a:off x="1322820" y="4482607"/>
            <a:ext cx="2292462" cy="454150"/>
          </a:xfrm>
        </p:spPr>
        <p:txBody>
          <a:bodyPr anchor="t">
            <a:normAutofit/>
          </a:bodyPr>
          <a:lstStyle/>
          <a:p>
            <a:pPr algn="l"/>
            <a:r>
              <a:rPr lang="en-US" dirty="0"/>
              <a:t>by Piyush Bagla</a:t>
            </a:r>
          </a:p>
        </p:txBody>
      </p:sp>
    </p:spTree>
    <p:extLst>
      <p:ext uri="{BB962C8B-B14F-4D97-AF65-F5344CB8AC3E}">
        <p14:creationId xmlns:p14="http://schemas.microsoft.com/office/powerpoint/2010/main" val="11678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9D5F13-F552-7CF1-4DED-CD119559577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14F661-4822-0B18-6BDD-90D4FA46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F8E352-6DFD-E2DC-DAE7-667046BCA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A231FA-D15B-0642-97AA-1E0094168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E37265-CC74-5502-36C2-2989F59D0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DD7F940E-04DD-1244-41A8-B3C6CD0E5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7D12044E-8188-A638-E9BF-A281E2D0E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7063E-8AF7-6A3C-7DE1-87A4BBB28763}"/>
              </a:ext>
            </a:extLst>
          </p:cNvPr>
          <p:cNvSpPr>
            <a:spLocks noGrp="1"/>
          </p:cNvSpPr>
          <p:nvPr>
            <p:ph type="title"/>
          </p:nvPr>
        </p:nvSpPr>
        <p:spPr>
          <a:xfrm>
            <a:off x="586478" y="1683756"/>
            <a:ext cx="3115265" cy="2396359"/>
          </a:xfrm>
        </p:spPr>
        <p:txBody>
          <a:bodyPr anchor="b">
            <a:normAutofit/>
          </a:bodyPr>
          <a:lstStyle/>
          <a:p>
            <a:pPr marL="0" indent="0" algn="r">
              <a:buNone/>
            </a:pPr>
            <a:r>
              <a:rPr lang="en-IN" sz="4000" b="0" i="0" u="none" strike="noStrike" dirty="0">
                <a:solidFill>
                  <a:srgbClr val="FFFFFF"/>
                </a:solidFill>
                <a:effectLst/>
                <a:latin typeface="Söhne"/>
              </a:rPr>
              <a:t>SGML</a:t>
            </a:r>
          </a:p>
        </p:txBody>
      </p:sp>
      <p:graphicFrame>
        <p:nvGraphicFramePr>
          <p:cNvPr id="5" name="Content Placeholder 2">
            <a:extLst>
              <a:ext uri="{FF2B5EF4-FFF2-40B4-BE49-F238E27FC236}">
                <a16:creationId xmlns:a16="http://schemas.microsoft.com/office/drawing/2014/main" id="{08D2607A-EE71-73F9-4905-5DB56E508A1B}"/>
              </a:ext>
            </a:extLst>
          </p:cNvPr>
          <p:cNvGraphicFramePr>
            <a:graphicFrameLocks noGrp="1"/>
          </p:cNvGraphicFramePr>
          <p:nvPr>
            <p:ph idx="1"/>
            <p:extLst>
              <p:ext uri="{D42A27DB-BD31-4B8C-83A1-F6EECF244321}">
                <p14:modId xmlns:p14="http://schemas.microsoft.com/office/powerpoint/2010/main" val="97543355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3720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Query Tutorial for beginners">
            <a:extLst>
              <a:ext uri="{FF2B5EF4-FFF2-40B4-BE49-F238E27FC236}">
                <a16:creationId xmlns:a16="http://schemas.microsoft.com/office/drawing/2014/main" id="{D298252B-1E37-BA03-6542-14AB0627E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391" y="1192241"/>
            <a:ext cx="5879530" cy="37932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EFC218-BCD6-2F37-4832-0A28C317954A}"/>
              </a:ext>
            </a:extLst>
          </p:cNvPr>
          <p:cNvSpPr txBox="1"/>
          <p:nvPr/>
        </p:nvSpPr>
        <p:spPr>
          <a:xfrm>
            <a:off x="1064525" y="545910"/>
            <a:ext cx="1601721" cy="646331"/>
          </a:xfrm>
          <a:prstGeom prst="rect">
            <a:avLst/>
          </a:prstGeom>
          <a:noFill/>
        </p:spPr>
        <p:txBody>
          <a:bodyPr wrap="none" rtlCol="0">
            <a:spAutoFit/>
          </a:bodyPr>
          <a:lstStyle/>
          <a:p>
            <a:r>
              <a:rPr lang="en-US" sz="3600" b="1" dirty="0"/>
              <a:t>Syntax</a:t>
            </a:r>
          </a:p>
        </p:txBody>
      </p:sp>
      <p:sp>
        <p:nvSpPr>
          <p:cNvPr id="9" name="TextBox 8">
            <a:extLst>
              <a:ext uri="{FF2B5EF4-FFF2-40B4-BE49-F238E27FC236}">
                <a16:creationId xmlns:a16="http://schemas.microsoft.com/office/drawing/2014/main" id="{188CA586-1F9F-F180-38BE-5325726A6BA2}"/>
              </a:ext>
            </a:extLst>
          </p:cNvPr>
          <p:cNvSpPr txBox="1"/>
          <p:nvPr/>
        </p:nvSpPr>
        <p:spPr>
          <a:xfrm>
            <a:off x="1865385" y="5481093"/>
            <a:ext cx="8274902" cy="830997"/>
          </a:xfrm>
          <a:prstGeom prst="rect">
            <a:avLst/>
          </a:prstGeom>
          <a:noFill/>
        </p:spPr>
        <p:txBody>
          <a:bodyPr wrap="square">
            <a:spAutoFit/>
          </a:bodyPr>
          <a:lstStyle/>
          <a:p>
            <a:r>
              <a:rPr lang="en-US" sz="2400" b="1" dirty="0"/>
              <a:t>JavaScript</a:t>
            </a:r>
            <a:r>
              <a:rPr lang="en-US" sz="2400" dirty="0"/>
              <a:t>					</a:t>
            </a:r>
            <a:r>
              <a:rPr lang="en-US" sz="2400" b="1" dirty="0"/>
              <a:t>JQuery</a:t>
            </a:r>
          </a:p>
          <a:p>
            <a:r>
              <a:rPr lang="en-US" sz="2400" dirty="0" err="1"/>
              <a:t>document.getElementById</a:t>
            </a:r>
            <a:r>
              <a:rPr lang="en-US" sz="2400" dirty="0"/>
              <a:t>("id");		$("#id");</a:t>
            </a:r>
          </a:p>
        </p:txBody>
      </p:sp>
    </p:spTree>
    <p:extLst>
      <p:ext uri="{BB962C8B-B14F-4D97-AF65-F5344CB8AC3E}">
        <p14:creationId xmlns:p14="http://schemas.microsoft.com/office/powerpoint/2010/main" val="13551253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EFC218-BCD6-2F37-4832-0A28C317954A}"/>
              </a:ext>
            </a:extLst>
          </p:cNvPr>
          <p:cNvSpPr txBox="1"/>
          <p:nvPr/>
        </p:nvSpPr>
        <p:spPr>
          <a:xfrm>
            <a:off x="1064525" y="545910"/>
            <a:ext cx="1601721" cy="646331"/>
          </a:xfrm>
          <a:prstGeom prst="rect">
            <a:avLst/>
          </a:prstGeom>
          <a:noFill/>
        </p:spPr>
        <p:txBody>
          <a:bodyPr wrap="none" rtlCol="0">
            <a:spAutoFit/>
          </a:bodyPr>
          <a:lstStyle/>
          <a:p>
            <a:r>
              <a:rPr lang="en-US" sz="3600" b="1" dirty="0"/>
              <a:t>Syntax</a:t>
            </a:r>
          </a:p>
        </p:txBody>
      </p:sp>
      <p:sp>
        <p:nvSpPr>
          <p:cNvPr id="5" name="TextBox 4">
            <a:extLst>
              <a:ext uri="{FF2B5EF4-FFF2-40B4-BE49-F238E27FC236}">
                <a16:creationId xmlns:a16="http://schemas.microsoft.com/office/drawing/2014/main" id="{172147F2-FC16-B57A-3BA2-0908C3D169B3}"/>
              </a:ext>
            </a:extLst>
          </p:cNvPr>
          <p:cNvSpPr txBox="1"/>
          <p:nvPr/>
        </p:nvSpPr>
        <p:spPr>
          <a:xfrm>
            <a:off x="3589361" y="1465028"/>
            <a:ext cx="6100548" cy="1631216"/>
          </a:xfrm>
          <a:prstGeom prst="rect">
            <a:avLst/>
          </a:prstGeom>
          <a:noFill/>
        </p:spPr>
        <p:txBody>
          <a:bodyPr wrap="square">
            <a:spAutoFit/>
          </a:bodyPr>
          <a:lstStyle/>
          <a:p>
            <a:r>
              <a:rPr lang="en-IN" sz="2000" b="0" i="0" u="none" strike="noStrike" dirty="0">
                <a:solidFill>
                  <a:srgbClr val="000000"/>
                </a:solidFill>
                <a:effectLst/>
                <a:latin typeface="Consolas" panose="020B0609020204030204" pitchFamily="49" charset="0"/>
              </a:rPr>
              <a:t>$(document).ready(</a:t>
            </a:r>
            <a:r>
              <a:rPr lang="en-IN" sz="2000" b="0" i="0" u="none" strike="noStrike" dirty="0">
                <a:solidFill>
                  <a:srgbClr val="0000CD"/>
                </a:solidFill>
                <a:effectLst/>
                <a:latin typeface="Consolas" panose="020B0609020204030204" pitchFamily="49" charset="0"/>
              </a:rPr>
              <a:t>function</a:t>
            </a:r>
            <a:r>
              <a:rPr lang="en-IN" sz="2000" b="0" i="0" u="none" strike="noStrike" dirty="0">
                <a:solidFill>
                  <a:srgbClr val="000000"/>
                </a:solidFill>
                <a:effectLst/>
                <a:latin typeface="Consolas" panose="020B0609020204030204" pitchFamily="49" charset="0"/>
              </a:rPr>
              <a:t>(){</a:t>
            </a:r>
            <a:br>
              <a:rPr lang="en-IN" sz="2000" dirty="0"/>
            </a:br>
            <a:br>
              <a:rPr lang="en-IN" sz="2000" dirty="0"/>
            </a:br>
            <a:r>
              <a:rPr lang="en-IN" sz="2000" b="0" i="0" u="none" strike="noStrike" dirty="0">
                <a:solidFill>
                  <a:srgbClr val="000000"/>
                </a:solidFill>
                <a:effectLst/>
                <a:latin typeface="Consolas" panose="020B0609020204030204" pitchFamily="49" charset="0"/>
              </a:rPr>
              <a:t>  </a:t>
            </a:r>
            <a:r>
              <a:rPr lang="en-IN" sz="2000" b="0" i="1" u="none" strike="noStrike" dirty="0">
                <a:solidFill>
                  <a:srgbClr val="008000"/>
                </a:solidFill>
                <a:effectLst/>
                <a:latin typeface="Consolas" panose="020B0609020204030204" pitchFamily="49" charset="0"/>
              </a:rPr>
              <a:t>// jQuery methods go here...</a:t>
            </a:r>
            <a:br>
              <a:rPr lang="en-IN" sz="2000" dirty="0"/>
            </a:br>
            <a:br>
              <a:rPr lang="en-IN" sz="2000" dirty="0"/>
            </a:br>
            <a:r>
              <a:rPr lang="en-IN" sz="2000" b="0" i="0" u="none" strike="noStrike" dirty="0">
                <a:solidFill>
                  <a:srgbClr val="000000"/>
                </a:solidFill>
                <a:effectLst/>
                <a:latin typeface="Consolas" panose="020B0609020204030204" pitchFamily="49" charset="0"/>
              </a:rPr>
              <a:t>});</a:t>
            </a:r>
            <a:endParaRPr lang="en-US" sz="2000" dirty="0"/>
          </a:p>
        </p:txBody>
      </p:sp>
      <p:sp>
        <p:nvSpPr>
          <p:cNvPr id="7" name="TextBox 6">
            <a:extLst>
              <a:ext uri="{FF2B5EF4-FFF2-40B4-BE49-F238E27FC236}">
                <a16:creationId xmlns:a16="http://schemas.microsoft.com/office/drawing/2014/main" id="{04DA2AD4-D454-2695-82C0-6F443733D8B1}"/>
              </a:ext>
            </a:extLst>
          </p:cNvPr>
          <p:cNvSpPr txBox="1"/>
          <p:nvPr/>
        </p:nvSpPr>
        <p:spPr>
          <a:xfrm>
            <a:off x="3589361" y="4242770"/>
            <a:ext cx="6100548" cy="1631216"/>
          </a:xfrm>
          <a:prstGeom prst="rect">
            <a:avLst/>
          </a:prstGeom>
          <a:noFill/>
        </p:spPr>
        <p:txBody>
          <a:bodyPr wrap="square">
            <a:spAutoFit/>
          </a:bodyPr>
          <a:lstStyle/>
          <a:p>
            <a:r>
              <a:rPr lang="en-IN" sz="2000" b="0" i="0" u="none" strike="noStrike" dirty="0">
                <a:solidFill>
                  <a:srgbClr val="000000"/>
                </a:solidFill>
                <a:effectLst/>
                <a:latin typeface="Consolas" panose="020B0609020204030204" pitchFamily="49" charset="0"/>
              </a:rPr>
              <a:t>$(</a:t>
            </a:r>
            <a:r>
              <a:rPr lang="en-IN" sz="2000" b="0" i="0" u="none" strike="noStrike" dirty="0">
                <a:solidFill>
                  <a:srgbClr val="0000CD"/>
                </a:solidFill>
                <a:effectLst/>
                <a:latin typeface="Consolas" panose="020B0609020204030204" pitchFamily="49" charset="0"/>
              </a:rPr>
              <a:t>function</a:t>
            </a:r>
            <a:r>
              <a:rPr lang="en-IN" sz="2000" b="0" i="0" u="none" strike="noStrike" dirty="0">
                <a:solidFill>
                  <a:srgbClr val="000000"/>
                </a:solidFill>
                <a:effectLst/>
                <a:latin typeface="Consolas" panose="020B0609020204030204" pitchFamily="49" charset="0"/>
              </a:rPr>
              <a:t>(){</a:t>
            </a:r>
            <a:br>
              <a:rPr lang="en-IN" sz="2000" dirty="0"/>
            </a:br>
            <a:br>
              <a:rPr lang="en-IN" sz="2000" dirty="0"/>
            </a:br>
            <a:r>
              <a:rPr lang="en-IN" sz="2000" b="0" i="0" u="none" strike="noStrike" dirty="0">
                <a:solidFill>
                  <a:srgbClr val="000000"/>
                </a:solidFill>
                <a:effectLst/>
                <a:latin typeface="Consolas" panose="020B0609020204030204" pitchFamily="49" charset="0"/>
              </a:rPr>
              <a:t>  </a:t>
            </a:r>
            <a:r>
              <a:rPr lang="en-IN" sz="2000" b="0" i="1" u="none" strike="noStrike" dirty="0">
                <a:solidFill>
                  <a:srgbClr val="008000"/>
                </a:solidFill>
                <a:effectLst/>
                <a:latin typeface="Consolas" panose="020B0609020204030204" pitchFamily="49" charset="0"/>
              </a:rPr>
              <a:t>// jQuery methods go here...</a:t>
            </a:r>
            <a:br>
              <a:rPr lang="en-IN" sz="2000" dirty="0"/>
            </a:br>
            <a:br>
              <a:rPr lang="en-IN" sz="2000" dirty="0"/>
            </a:br>
            <a:r>
              <a:rPr lang="en-IN" sz="2000" b="0" i="0" u="none" strike="noStrike" dirty="0">
                <a:solidFill>
                  <a:srgbClr val="000000"/>
                </a:solidFill>
                <a:effectLst/>
                <a:latin typeface="Consolas" panose="020B0609020204030204" pitchFamily="49" charset="0"/>
              </a:rPr>
              <a:t>});</a:t>
            </a:r>
            <a:endParaRPr lang="en-US" sz="2000" dirty="0"/>
          </a:p>
        </p:txBody>
      </p:sp>
      <p:sp>
        <p:nvSpPr>
          <p:cNvPr id="8" name="TextBox 7">
            <a:extLst>
              <a:ext uri="{FF2B5EF4-FFF2-40B4-BE49-F238E27FC236}">
                <a16:creationId xmlns:a16="http://schemas.microsoft.com/office/drawing/2014/main" id="{372EF011-931F-296F-5F5E-2AD9F9591AC6}"/>
              </a:ext>
            </a:extLst>
          </p:cNvPr>
          <p:cNvSpPr txBox="1"/>
          <p:nvPr/>
        </p:nvSpPr>
        <p:spPr>
          <a:xfrm>
            <a:off x="3589361" y="3261815"/>
            <a:ext cx="2523448" cy="523220"/>
          </a:xfrm>
          <a:prstGeom prst="rect">
            <a:avLst/>
          </a:prstGeom>
          <a:noFill/>
        </p:spPr>
        <p:txBody>
          <a:bodyPr wrap="none" rtlCol="0">
            <a:spAutoFit/>
          </a:bodyPr>
          <a:lstStyle/>
          <a:p>
            <a:r>
              <a:rPr lang="en-US" b="1" dirty="0"/>
              <a:t>		</a:t>
            </a:r>
            <a:r>
              <a:rPr lang="en-US" sz="2800" b="1" dirty="0"/>
              <a:t>OR</a:t>
            </a:r>
            <a:endParaRPr lang="en-US" b="1" dirty="0"/>
          </a:p>
        </p:txBody>
      </p:sp>
    </p:spTree>
    <p:extLst>
      <p:ext uri="{BB962C8B-B14F-4D97-AF65-F5344CB8AC3E}">
        <p14:creationId xmlns:p14="http://schemas.microsoft.com/office/powerpoint/2010/main" val="41146208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Types of Selectors</a:t>
            </a:r>
          </a:p>
        </p:txBody>
      </p:sp>
      <p:sp>
        <p:nvSpPr>
          <p:cNvPr id="4" name="TextBox 3">
            <a:extLst>
              <a:ext uri="{FF2B5EF4-FFF2-40B4-BE49-F238E27FC236}">
                <a16:creationId xmlns:a16="http://schemas.microsoft.com/office/drawing/2014/main" id="{5227C587-5C2B-F237-25F0-76ED477E2BBB}"/>
              </a:ext>
            </a:extLst>
          </p:cNvPr>
          <p:cNvSpPr txBox="1"/>
          <p:nvPr/>
        </p:nvSpPr>
        <p:spPr>
          <a:xfrm>
            <a:off x="653141" y="2560322"/>
            <a:ext cx="10907487" cy="3581858"/>
          </a:xfrm>
          <a:prstGeom prst="rect">
            <a:avLst/>
          </a:prstGeom>
        </p:spPr>
        <p:txBody>
          <a:bodyPr vert="horz" lIns="91440" tIns="45720" rIns="91440" bIns="45720" rtlCol="0" anchor="ctr">
            <a:norm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IN" sz="2800" b="1" i="0" u="none" strike="noStrike" dirty="0">
              <a:solidFill>
                <a:srgbClr val="000000"/>
              </a:solidFill>
              <a:effectLst/>
              <a:latin typeface="Verdana" panose="020B0604030504040204" pitchFamily="34" charset="0"/>
            </a:endParaRPr>
          </a:p>
          <a:p>
            <a:r>
              <a:rPr lang="en-US" sz="2800" dirty="0"/>
              <a:t>Followings are the three major types of selectors in JQuery</a:t>
            </a:r>
          </a:p>
          <a:p>
            <a:endParaRPr lang="en-US" sz="2800" dirty="0"/>
          </a:p>
          <a:p>
            <a:pPr marL="285750" indent="-285750">
              <a:buFont typeface="Arial" panose="020B0604020202020204" pitchFamily="34" charset="0"/>
              <a:buChar char="•"/>
            </a:pPr>
            <a:r>
              <a:rPr lang="en-US" sz="2800" dirty="0"/>
              <a:t>Element Selector</a:t>
            </a:r>
          </a:p>
          <a:p>
            <a:pPr marL="285750" indent="-285750">
              <a:buFont typeface="Arial" panose="020B0604020202020204" pitchFamily="34" charset="0"/>
              <a:buChar char="•"/>
            </a:pPr>
            <a:r>
              <a:rPr lang="en-US" sz="2800" dirty="0"/>
              <a:t>ID selector</a:t>
            </a:r>
          </a:p>
          <a:p>
            <a:pPr marL="285750" indent="-285750">
              <a:buFont typeface="Arial" panose="020B0604020202020204" pitchFamily="34" charset="0"/>
              <a:buChar char="•"/>
            </a:pPr>
            <a:r>
              <a:rPr lang="en-US" sz="2800" dirty="0"/>
              <a:t>Class Selector</a:t>
            </a:r>
          </a:p>
          <a:p>
            <a:pPr marR="0" lvl="0" algn="l" defTabSz="914400" rtl="0" eaLnBrk="1" fontAlgn="auto" latinLnBrk="0" hangingPunct="1">
              <a:lnSpc>
                <a:spcPct val="90000"/>
              </a:lnSpc>
              <a:spcBef>
                <a:spcPts val="0"/>
              </a:spcBef>
              <a:spcAft>
                <a:spcPts val="600"/>
              </a:spcAft>
              <a:buClrTx/>
              <a:buSzTx/>
              <a:tabLst/>
              <a:defRPr/>
            </a:pPr>
            <a:endParaRPr kumimoji="0" lang="en-US" sz="2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528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AJAX</a:t>
            </a:r>
            <a:endParaRPr kumimoji="0" lang="en-US" sz="4800" b="0" i="0" u="none" strike="noStrike" kern="1200" cap="none" spc="0" normalizeH="0" baseline="0" noProof="0" dirty="0">
              <a:ln>
                <a:noFill/>
              </a:ln>
              <a:solidFill>
                <a:prstClr val="black"/>
              </a:solidFill>
              <a:effectLst/>
              <a:uLnTx/>
              <a:uFillTx/>
              <a:latin typeface="Aptos Display" panose="02110004020202020204"/>
              <a:ea typeface="+mn-ea"/>
              <a:cs typeface="+mn-cs"/>
            </a:endParaRPr>
          </a:p>
        </p:txBody>
      </p:sp>
      <p:sp>
        <p:nvSpPr>
          <p:cNvPr id="4" name="TextBox 3">
            <a:extLst>
              <a:ext uri="{FF2B5EF4-FFF2-40B4-BE49-F238E27FC236}">
                <a16:creationId xmlns:a16="http://schemas.microsoft.com/office/drawing/2014/main" id="{5227C587-5C2B-F237-25F0-76ED477E2BBB}"/>
              </a:ext>
            </a:extLst>
          </p:cNvPr>
          <p:cNvSpPr txBox="1"/>
          <p:nvPr/>
        </p:nvSpPr>
        <p:spPr>
          <a:xfrm>
            <a:off x="653141" y="2560322"/>
            <a:ext cx="10907487" cy="3581858"/>
          </a:xfrm>
          <a:prstGeom prst="rect">
            <a:avLst/>
          </a:prstGeom>
        </p:spPr>
        <p:txBody>
          <a:bodyPr vert="horz" lIns="91440" tIns="45720" rIns="91440" bIns="45720" rtlCol="0" anchor="ctr">
            <a:normAutofit lnSpcReduction="10000"/>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IN" sz="2000" b="1" i="0" u="none" strike="noStrike" dirty="0">
              <a:solidFill>
                <a:srgbClr val="000000"/>
              </a:solidFill>
              <a:effectLst/>
              <a:latin typeface="Verdana" panose="020B0604030504040204" pitchFamily="34" charset="0"/>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IN" sz="2000" b="1" i="0" u="none" strike="noStrike" dirty="0">
                <a:solidFill>
                  <a:srgbClr val="000000"/>
                </a:solidFill>
                <a:effectLst/>
                <a:latin typeface="Verdana" panose="020B0604030504040204" pitchFamily="34" charset="0"/>
              </a:rPr>
              <a:t>A</a:t>
            </a:r>
            <a:r>
              <a:rPr lang="en-IN" sz="2000" b="0" i="0" u="none" strike="noStrike" dirty="0">
                <a:solidFill>
                  <a:srgbClr val="000000"/>
                </a:solidFill>
                <a:effectLst/>
                <a:latin typeface="Verdana" panose="020B0604030504040204" pitchFamily="34" charset="0"/>
              </a:rPr>
              <a:t>synchronous </a:t>
            </a:r>
            <a:r>
              <a:rPr lang="en-IN" sz="2000" b="1" i="0" u="none" strike="noStrike" dirty="0">
                <a:solidFill>
                  <a:srgbClr val="000000"/>
                </a:solidFill>
                <a:effectLst/>
                <a:latin typeface="Verdana" panose="020B0604030504040204" pitchFamily="34" charset="0"/>
              </a:rPr>
              <a:t>J</a:t>
            </a:r>
            <a:r>
              <a:rPr lang="en-IN" sz="2000" b="0" i="0" u="none" strike="noStrike" dirty="0">
                <a:solidFill>
                  <a:srgbClr val="000000"/>
                </a:solidFill>
                <a:effectLst/>
                <a:latin typeface="Verdana" panose="020B0604030504040204" pitchFamily="34" charset="0"/>
              </a:rPr>
              <a:t>avaScript </a:t>
            </a:r>
            <a:r>
              <a:rPr lang="en-IN" sz="2000" b="1" dirty="0">
                <a:solidFill>
                  <a:srgbClr val="000000"/>
                </a:solidFill>
                <a:latin typeface="Verdana" panose="020B0604030504040204" pitchFamily="34" charset="0"/>
              </a:rPr>
              <a:t>A</a:t>
            </a:r>
            <a:r>
              <a:rPr lang="en-IN" sz="2000" b="0" i="0" u="none" strike="noStrike" dirty="0">
                <a:solidFill>
                  <a:srgbClr val="000000"/>
                </a:solidFill>
                <a:effectLst/>
                <a:latin typeface="Verdana" panose="020B0604030504040204" pitchFamily="34" charset="0"/>
              </a:rPr>
              <a:t>nd </a:t>
            </a:r>
            <a:r>
              <a:rPr lang="en-IN" sz="2000" b="1" i="0" u="none" strike="noStrike" dirty="0">
                <a:solidFill>
                  <a:srgbClr val="000000"/>
                </a:solidFill>
                <a:effectLst/>
                <a:latin typeface="Verdana" panose="020B0604030504040204" pitchFamily="34" charset="0"/>
              </a:rPr>
              <a:t>X</a:t>
            </a:r>
            <a:r>
              <a:rPr lang="en-IN" sz="2000" b="0" i="0" u="none" strike="noStrike" dirty="0">
                <a:solidFill>
                  <a:srgbClr val="000000"/>
                </a:solidFill>
                <a:effectLst/>
                <a:latin typeface="Verdana" panose="020B0604030504040204" pitchFamily="34" charset="0"/>
              </a:rPr>
              <a:t>ML.</a:t>
            </a:r>
          </a:p>
          <a:p>
            <a:pPr marL="342900" marR="0" lvl="0" indent="-3429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IN" sz="2000" b="0" i="0" u="none" strike="noStrike" dirty="0">
              <a:solidFill>
                <a:srgbClr val="000000"/>
              </a:solidFill>
              <a:effectLst/>
              <a:latin typeface="Verdana" panose="020B0604030504040204" pitchFamily="34" charset="0"/>
            </a:endParaRPr>
          </a:p>
          <a:p>
            <a:pPr marL="342900" marR="0" lvl="0" indent="-3429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IN" sz="2000" b="0" i="0" u="none" strike="noStrike" dirty="0">
                <a:solidFill>
                  <a:srgbClr val="000000"/>
                </a:solidFill>
                <a:effectLst/>
                <a:latin typeface="Verdana" panose="020B0604030504040204" pitchFamily="34" charset="0"/>
              </a:rPr>
              <a:t>AJAX is the art of exchanging data with a server and updating parts of a web page - without reloading the whole page.</a:t>
            </a:r>
          </a:p>
          <a:p>
            <a:pPr marL="342900" marR="0" lvl="0" indent="-3429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IN" sz="2000" b="0" i="0" u="none" strike="noStrike" dirty="0">
              <a:solidFill>
                <a:srgbClr val="000000"/>
              </a:solidFill>
              <a:effectLst/>
              <a:latin typeface="Verdana" panose="020B0604030504040204" pitchFamily="34" charset="0"/>
            </a:endParaRPr>
          </a:p>
          <a:p>
            <a:pPr marL="342900" indent="-342900" algn="just">
              <a:buFont typeface="Arial" panose="020B0604020202020204" pitchFamily="34" charset="0"/>
              <a:buChar char="•"/>
            </a:pPr>
            <a:r>
              <a:rPr lang="en-IN" sz="2000" b="0" i="0" u="none" strike="noStrike" dirty="0">
                <a:solidFill>
                  <a:srgbClr val="000000"/>
                </a:solidFill>
                <a:effectLst/>
                <a:latin typeface="Verdana" panose="020B0604030504040204" pitchFamily="34" charset="0"/>
              </a:rPr>
              <a:t>Examples of applications using AJAX are Gmail, Google Maps, YouTube, and Facebook tabs.</a:t>
            </a:r>
          </a:p>
          <a:p>
            <a:pPr marL="342900" indent="-342900" algn="just">
              <a:buFont typeface="Arial" panose="020B0604020202020204" pitchFamily="34" charset="0"/>
              <a:buChar char="•"/>
            </a:pPr>
            <a:endParaRPr lang="en-IN" sz="2000" b="0" i="0" u="none" strike="noStrike" dirty="0">
              <a:solidFill>
                <a:srgbClr val="000000"/>
              </a:solidFill>
              <a:effectLst/>
              <a:latin typeface="Verdana" panose="020B0604030504040204" pitchFamily="34" charset="0"/>
            </a:endParaRPr>
          </a:p>
          <a:p>
            <a:pPr marL="342900" indent="-342900" algn="just">
              <a:buFont typeface="Arial" panose="020B0604020202020204" pitchFamily="34" charset="0"/>
              <a:buChar char="•"/>
            </a:pPr>
            <a:r>
              <a:rPr lang="en-IN" sz="2000" b="0" i="0" u="none" strike="noStrike" dirty="0">
                <a:solidFill>
                  <a:srgbClr val="000000"/>
                </a:solidFill>
                <a:effectLst/>
                <a:latin typeface="Verdana" panose="020B0604030504040204" pitchFamily="34" charset="0"/>
              </a:rPr>
              <a:t>With the jQuery AJAX methods, you can request text, HTML, XML, or JSON from a remote server using both HTTP Get and HTTP Post - And you can load the external data directly into the selected HTML elements of your web page!</a:t>
            </a:r>
            <a:endParaRPr lang="en-IN" sz="2400" dirty="0">
              <a:solidFill>
                <a:srgbClr val="000000"/>
              </a:solidFill>
              <a:latin typeface="Verdana" panose="020B0604030504040204" pitchFamily="34" charset="0"/>
            </a:endParaRPr>
          </a:p>
          <a:p>
            <a:pPr marR="0" lvl="0" algn="l" defTabSz="914400" rtl="0" eaLnBrk="1" fontAlgn="auto" latinLnBrk="0" hangingPunct="1">
              <a:lnSpc>
                <a:spcPct val="90000"/>
              </a:lnSpc>
              <a:spcBef>
                <a:spcPts val="0"/>
              </a:spcBef>
              <a:spcAft>
                <a:spcPts val="600"/>
              </a:spcAft>
              <a:buClrTx/>
              <a:buSzTx/>
              <a:tabLst/>
              <a:defRPr/>
            </a:pPr>
            <a:endParaRPr kumimoji="0" lang="en-US" sz="2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213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bstract background">
            <a:extLst>
              <a:ext uri="{FF2B5EF4-FFF2-40B4-BE49-F238E27FC236}">
                <a16:creationId xmlns:a16="http://schemas.microsoft.com/office/drawing/2014/main" id="{7A68FDF4-DBEA-7015-0228-1F367C0D6793}"/>
              </a:ext>
            </a:extLst>
          </p:cNvPr>
          <p:cNvPicPr>
            <a:picLocks noChangeAspect="1"/>
          </p:cNvPicPr>
          <p:nvPr/>
        </p:nvPicPr>
        <p:blipFill rotWithShape="1">
          <a:blip r:embed="rId2"/>
          <a:srcRect l="51419" r="11866"/>
          <a:stretch/>
        </p:blipFill>
        <p:spPr>
          <a:xfrm>
            <a:off x="1" y="10"/>
            <a:ext cx="4196496" cy="6857990"/>
          </a:xfrm>
          <a:prstGeom prst="rect">
            <a:avLst/>
          </a:prstGeom>
          <a:effectLst/>
        </p:spPr>
      </p:pic>
      <p:sp>
        <p:nvSpPr>
          <p:cNvPr id="5" name="TextBox 4">
            <a:extLst>
              <a:ext uri="{FF2B5EF4-FFF2-40B4-BE49-F238E27FC236}">
                <a16:creationId xmlns:a16="http://schemas.microsoft.com/office/drawing/2014/main" id="{149FDF58-8622-7D8F-F57E-ECC7D7C62ED7}"/>
              </a:ext>
            </a:extLst>
          </p:cNvPr>
          <p:cNvSpPr txBox="1"/>
          <p:nvPr/>
        </p:nvSpPr>
        <p:spPr>
          <a:xfrm>
            <a:off x="4553734" y="2409830"/>
            <a:ext cx="6798539" cy="3705217"/>
          </a:xfrm>
          <a:prstGeom prst="rect">
            <a:avLst/>
          </a:prstGeom>
        </p:spPr>
        <p:txBody>
          <a:bodyPr vert="horz" lIns="91440" tIns="45720" rIns="91440" bIns="45720" rtlCol="0">
            <a:normAutofit/>
          </a:bodyPr>
          <a:lstStyle/>
          <a:p>
            <a:pPr>
              <a:lnSpc>
                <a:spcPct val="90000"/>
              </a:lnSpc>
              <a:spcAft>
                <a:spcPts val="600"/>
              </a:spcAft>
            </a:pPr>
            <a:r>
              <a:rPr lang="en-US" sz="2000" b="1" dirty="0"/>
              <a:t>Note: </a:t>
            </a:r>
          </a:p>
          <a:p>
            <a:pPr algn="just">
              <a:lnSpc>
                <a:spcPct val="90000"/>
              </a:lnSpc>
              <a:spcAft>
                <a:spcPts val="600"/>
              </a:spcAft>
            </a:pPr>
            <a:br>
              <a:rPr lang="en-US" sz="2000" b="0" i="0" u="none" strike="noStrike" dirty="0">
                <a:effectLst/>
              </a:rPr>
            </a:br>
            <a:r>
              <a:rPr lang="en-US" sz="2000" b="0" i="0" u="none" strike="noStrike" dirty="0">
                <a:effectLst/>
              </a:rPr>
              <a:t>Writing regular AJAX code can be complex due to variations in syntax across different browsers. This requires additional code to handle browser compatibility issues. However, jQuery simplifies AJAX implementation by providing a unified syntax, allowing developers to write AJAX functionality with just one line of code.</a:t>
            </a:r>
          </a:p>
        </p:txBody>
      </p:sp>
    </p:spTree>
    <p:extLst>
      <p:ext uri="{BB962C8B-B14F-4D97-AF65-F5344CB8AC3E}">
        <p14:creationId xmlns:p14="http://schemas.microsoft.com/office/powerpoint/2010/main" val="38219287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452B965-91D2-2599-A9CA-11238E348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95250"/>
            <a:ext cx="8890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86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AC8F41D-3E19-41F0-3C5C-291B2BD9FE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57772"/>
            <a:ext cx="10905066" cy="53424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100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4CC4D5C-7A49-35B1-43B3-86073B02834A}"/>
              </a:ext>
            </a:extLst>
          </p:cNvPr>
          <p:cNvSpPr/>
          <p:nvPr/>
        </p:nvSpPr>
        <p:spPr>
          <a:xfrm>
            <a:off x="726510" y="1841326"/>
            <a:ext cx="9594937" cy="440916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CE5A718-58B2-1113-AB43-10ECC327CE92}"/>
              </a:ext>
            </a:extLst>
          </p:cNvPr>
          <p:cNvSpPr txBox="1"/>
          <p:nvPr/>
        </p:nvSpPr>
        <p:spPr>
          <a:xfrm>
            <a:off x="1181244" y="2164323"/>
            <a:ext cx="6617078" cy="400110"/>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i="0" u="none" strike="noStrike" dirty="0">
                <a:solidFill>
                  <a:srgbClr val="000000"/>
                </a:solidFill>
                <a:effectLst/>
                <a:latin typeface="Consolas" panose="020B0609020204030204" pitchFamily="49" charset="0"/>
              </a:rPr>
              <a:t>$(</a:t>
            </a:r>
            <a:r>
              <a:rPr lang="en-IN" sz="2000" b="0" i="1" u="none" strike="noStrike" dirty="0">
                <a:solidFill>
                  <a:srgbClr val="000000"/>
                </a:solidFill>
                <a:effectLst/>
                <a:latin typeface="Consolas" panose="020B0609020204030204" pitchFamily="49" charset="0"/>
              </a:rPr>
              <a:t>selector</a:t>
            </a:r>
            <a:r>
              <a:rPr lang="en-IN" sz="2000" b="0" i="0" u="none" strike="noStrike" dirty="0">
                <a:solidFill>
                  <a:srgbClr val="000000"/>
                </a:solidFill>
                <a:effectLst/>
                <a:latin typeface="Consolas" panose="020B0609020204030204" pitchFamily="49" charset="0"/>
              </a:rPr>
              <a:t>).load(</a:t>
            </a:r>
            <a:r>
              <a:rPr lang="en-IN" sz="2000" b="0" i="1" u="none" strike="noStrike" dirty="0" err="1">
                <a:solidFill>
                  <a:srgbClr val="000000"/>
                </a:solidFill>
                <a:effectLst/>
                <a:latin typeface="Consolas" panose="020B0609020204030204" pitchFamily="49" charset="0"/>
              </a:rPr>
              <a:t>URL,</a:t>
            </a:r>
            <a:r>
              <a:rPr lang="en-IN" sz="2000" b="0" i="1" u="none" strike="noStrike" dirty="0" err="1">
                <a:solidFill>
                  <a:srgbClr val="FF0000"/>
                </a:solidFill>
                <a:effectLst/>
                <a:latin typeface="Consolas" panose="020B0609020204030204" pitchFamily="49" charset="0"/>
              </a:rPr>
              <a:t>data</a:t>
            </a:r>
            <a:r>
              <a:rPr lang="en-IN" sz="2000" b="0" i="1" u="none" strike="noStrike" dirty="0" err="1">
                <a:solidFill>
                  <a:srgbClr val="000000"/>
                </a:solidFill>
                <a:effectLst/>
                <a:latin typeface="Consolas" panose="020B0609020204030204" pitchFamily="49" charset="0"/>
              </a:rPr>
              <a:t>,callback</a:t>
            </a:r>
            <a:r>
              <a:rPr lang="en-IN" sz="2000" b="0" i="0" u="none" strike="noStrike" dirty="0">
                <a:solidFill>
                  <a:srgbClr val="000000"/>
                </a:solidFill>
                <a:effectLst/>
                <a:latin typeface="Consolas" panose="020B0609020204030204" pitchFamily="49" charset="0"/>
              </a:rPr>
              <a:t>);</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4687A343-CD89-F7C5-85B6-1938F6FEF7E7}"/>
              </a:ext>
            </a:extLst>
          </p:cNvPr>
          <p:cNvSpPr txBox="1"/>
          <p:nvPr/>
        </p:nvSpPr>
        <p:spPr>
          <a:xfrm>
            <a:off x="1043630" y="3823480"/>
            <a:ext cx="10611557" cy="2217658"/>
          </a:xfrm>
          <a:prstGeom prst="rect">
            <a:avLst/>
          </a:prstGeom>
          <a:noFill/>
        </p:spPr>
        <p:txBody>
          <a:bodyPr wrap="square">
            <a:spAutoFit/>
          </a:bodyPr>
          <a:lstStyle/>
          <a:p>
            <a:pPr algn="l"/>
            <a:r>
              <a:rPr lang="en-IN" b="0" i="0" u="none" strike="noStrike" dirty="0">
                <a:solidFill>
                  <a:srgbClr val="000000"/>
                </a:solidFill>
                <a:effectLst/>
                <a:latin typeface="Verdana" panose="020B0604030504040204" pitchFamily="34" charset="0"/>
              </a:rPr>
              <a:t>The </a:t>
            </a:r>
            <a:r>
              <a:rPr lang="en-IN" b="0" i="0" u="none" strike="noStrike" dirty="0" err="1">
                <a:solidFill>
                  <a:srgbClr val="000000"/>
                </a:solidFill>
                <a:effectLst/>
                <a:latin typeface="Verdana" panose="020B0604030504040204" pitchFamily="34" charset="0"/>
              </a:rPr>
              <a:t>callback</a:t>
            </a:r>
            <a:r>
              <a:rPr lang="en-IN" b="0" i="0" u="none" strike="noStrike" dirty="0">
                <a:solidFill>
                  <a:srgbClr val="000000"/>
                </a:solidFill>
                <a:effectLst/>
                <a:latin typeface="Verdana" panose="020B0604030504040204" pitchFamily="34" charset="0"/>
              </a:rPr>
              <a:t> function can have different parameters:</a:t>
            </a:r>
          </a:p>
          <a:p>
            <a:pPr algn="l"/>
            <a:endParaRPr lang="en-IN" b="0" i="0" u="none" strike="noStrike" dirty="0">
              <a:solidFill>
                <a:srgbClr val="000000"/>
              </a:solidFill>
              <a:effectLst/>
              <a:latin typeface="Verdana" panose="020B0604030504040204" pitchFamily="34" charset="0"/>
            </a:endParaRPr>
          </a:p>
          <a:p>
            <a:pPr marL="285750" indent="-285750" algn="l">
              <a:lnSpc>
                <a:spcPct val="200000"/>
              </a:lnSpc>
              <a:buFont typeface="Arial" panose="020B0604020202020204" pitchFamily="34" charset="0"/>
              <a:buChar char="•"/>
            </a:pPr>
            <a:r>
              <a:rPr lang="en-IN" b="1" i="0" u="none" strike="noStrike" dirty="0" err="1">
                <a:solidFill>
                  <a:srgbClr val="000000"/>
                </a:solidFill>
                <a:effectLst/>
                <a:latin typeface="Verdana" panose="020B0604030504040204" pitchFamily="34" charset="0"/>
              </a:rPr>
              <a:t>responseTxt</a:t>
            </a:r>
            <a:r>
              <a:rPr lang="en-IN" b="0" i="0" u="none" strike="noStrike" dirty="0">
                <a:solidFill>
                  <a:srgbClr val="000000"/>
                </a:solidFill>
                <a:effectLst/>
                <a:latin typeface="Verdana" panose="020B0604030504040204" pitchFamily="34" charset="0"/>
              </a:rPr>
              <a:t> - contains the resulting content if the call succeeds</a:t>
            </a:r>
          </a:p>
          <a:p>
            <a:pPr marL="285750" indent="-285750" algn="l">
              <a:lnSpc>
                <a:spcPct val="200000"/>
              </a:lnSpc>
              <a:buFont typeface="Arial" panose="020B0604020202020204" pitchFamily="34" charset="0"/>
              <a:buChar char="•"/>
            </a:pPr>
            <a:r>
              <a:rPr lang="en-IN" b="1" i="0" u="none" strike="noStrike" dirty="0" err="1">
                <a:solidFill>
                  <a:srgbClr val="000000"/>
                </a:solidFill>
                <a:effectLst/>
                <a:latin typeface="Verdana" panose="020B0604030504040204" pitchFamily="34" charset="0"/>
              </a:rPr>
              <a:t>statusTxt</a:t>
            </a:r>
            <a:r>
              <a:rPr lang="en-IN" b="0" i="0" u="none" strike="noStrike" dirty="0">
                <a:solidFill>
                  <a:srgbClr val="000000"/>
                </a:solidFill>
                <a:effectLst/>
                <a:latin typeface="Verdana" panose="020B0604030504040204" pitchFamily="34" charset="0"/>
              </a:rPr>
              <a:t> - contains the status of the call</a:t>
            </a:r>
          </a:p>
          <a:p>
            <a:pPr marL="285750" indent="-285750" algn="l">
              <a:lnSpc>
                <a:spcPct val="200000"/>
              </a:lnSpc>
              <a:buFont typeface="Arial" panose="020B0604020202020204" pitchFamily="34" charset="0"/>
              <a:buChar char="•"/>
            </a:pPr>
            <a:r>
              <a:rPr lang="en-IN" b="1" i="0" u="none" strike="noStrike" dirty="0" err="1">
                <a:solidFill>
                  <a:srgbClr val="000000"/>
                </a:solidFill>
                <a:effectLst/>
                <a:latin typeface="Verdana" panose="020B0604030504040204" pitchFamily="34" charset="0"/>
              </a:rPr>
              <a:t>xhr</a:t>
            </a:r>
            <a:r>
              <a:rPr lang="en-IN" b="0" i="0" u="none" strike="noStrike" dirty="0">
                <a:solidFill>
                  <a:srgbClr val="000000"/>
                </a:solidFill>
                <a:effectLst/>
                <a:latin typeface="Verdana" panose="020B0604030504040204" pitchFamily="34" charset="0"/>
              </a:rPr>
              <a:t> - contains the </a:t>
            </a:r>
            <a:r>
              <a:rPr lang="en-IN" b="0" i="0" u="none" strike="noStrike" dirty="0" err="1">
                <a:solidFill>
                  <a:srgbClr val="000000"/>
                </a:solidFill>
                <a:effectLst/>
                <a:latin typeface="Verdana" panose="020B0604030504040204" pitchFamily="34" charset="0"/>
              </a:rPr>
              <a:t>XMLHttpRequest</a:t>
            </a:r>
            <a:r>
              <a:rPr lang="en-IN" b="0" i="0" u="none" strike="noStrike" dirty="0">
                <a:solidFill>
                  <a:srgbClr val="000000"/>
                </a:solidFill>
                <a:effectLst/>
                <a:latin typeface="Verdana" panose="020B0604030504040204" pitchFamily="34" charset="0"/>
              </a:rPr>
              <a:t> object</a:t>
            </a:r>
          </a:p>
        </p:txBody>
      </p:sp>
      <p:sp>
        <p:nvSpPr>
          <p:cNvPr id="14" name="TextBox 13">
            <a:extLst>
              <a:ext uri="{FF2B5EF4-FFF2-40B4-BE49-F238E27FC236}">
                <a16:creationId xmlns:a16="http://schemas.microsoft.com/office/drawing/2014/main" id="{691A00A2-45B5-5D21-FD5B-E996FDD75941}"/>
              </a:ext>
            </a:extLst>
          </p:cNvPr>
          <p:cNvSpPr txBox="1"/>
          <p:nvPr/>
        </p:nvSpPr>
        <p:spPr>
          <a:xfrm>
            <a:off x="1181244" y="3009290"/>
            <a:ext cx="8416086" cy="369332"/>
          </a:xfrm>
          <a:prstGeom prst="rect">
            <a:avLst/>
          </a:prstGeom>
          <a:noFill/>
        </p:spPr>
        <p:txBody>
          <a:bodyPr wrap="none" rtlCol="0">
            <a:spAutoFit/>
          </a:bodyPr>
          <a:lstStyle/>
          <a:p>
            <a:r>
              <a:rPr lang="en-IN" sz="1800" b="0" i="1" dirty="0">
                <a:solidFill>
                  <a:srgbClr val="FF0000"/>
                </a:solidFill>
                <a:effectLst/>
                <a:latin typeface="Consolas" panose="020B0609020204030204" pitchFamily="49" charset="0"/>
              </a:rPr>
              <a:t>Data </a:t>
            </a:r>
            <a:r>
              <a:rPr lang="en-IN" sz="1800" b="0" i="1" dirty="0">
                <a:effectLst/>
                <a:latin typeface="Consolas" panose="020B0609020204030204" pitchFamily="49" charset="0"/>
              </a:rPr>
              <a:t>– send additional data to the server along with the request.</a:t>
            </a:r>
            <a:endParaRPr lang="en-US" dirty="0"/>
          </a:p>
        </p:txBody>
      </p:sp>
      <p:sp>
        <p:nvSpPr>
          <p:cNvPr id="5" name="Rounded Rectangle 4">
            <a:extLst>
              <a:ext uri="{FF2B5EF4-FFF2-40B4-BE49-F238E27FC236}">
                <a16:creationId xmlns:a16="http://schemas.microsoft.com/office/drawing/2014/main" id="{5537FA39-D4C6-E33D-640F-210F8C5AB457}"/>
              </a:ext>
            </a:extLst>
          </p:cNvPr>
          <p:cNvSpPr/>
          <p:nvPr/>
        </p:nvSpPr>
        <p:spPr>
          <a:xfrm>
            <a:off x="200416" y="413359"/>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load()</a:t>
            </a:r>
            <a:endParaRPr lang="en-US" dirty="0"/>
          </a:p>
        </p:txBody>
      </p:sp>
      <p:sp>
        <p:nvSpPr>
          <p:cNvPr id="10" name="TextBox 9">
            <a:extLst>
              <a:ext uri="{FF2B5EF4-FFF2-40B4-BE49-F238E27FC236}">
                <a16:creationId xmlns:a16="http://schemas.microsoft.com/office/drawing/2014/main" id="{72D652D2-A5D1-6BFA-6F1D-AF97F262E77E}"/>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129027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F086E9A-8632-2A1D-D99B-90888C812255}"/>
              </a:ext>
            </a:extLst>
          </p:cNvPr>
          <p:cNvSpPr/>
          <p:nvPr/>
        </p:nvSpPr>
        <p:spPr>
          <a:xfrm>
            <a:off x="726510" y="1841326"/>
            <a:ext cx="9594937" cy="440916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CE5A718-58B2-1113-AB43-10ECC327CE92}"/>
              </a:ext>
            </a:extLst>
          </p:cNvPr>
          <p:cNvSpPr txBox="1"/>
          <p:nvPr/>
        </p:nvSpPr>
        <p:spPr>
          <a:xfrm>
            <a:off x="1181244" y="2164323"/>
            <a:ext cx="6617078" cy="523220"/>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0" i="0" dirty="0">
                <a:solidFill>
                  <a:srgbClr val="000000"/>
                </a:solidFill>
                <a:effectLst/>
                <a:latin typeface="Consolas" panose="020B0609020204030204" pitchFamily="49" charset="0"/>
              </a:rPr>
              <a:t>$.get(</a:t>
            </a:r>
            <a:r>
              <a:rPr lang="en-IN" sz="2800" b="0" i="1" dirty="0" err="1">
                <a:solidFill>
                  <a:srgbClr val="000000"/>
                </a:solidFill>
                <a:effectLst/>
                <a:latin typeface="Consolas" panose="020B0609020204030204" pitchFamily="49" charset="0"/>
              </a:rPr>
              <a:t>URL,callback</a:t>
            </a:r>
            <a:r>
              <a:rPr lang="en-IN" sz="2800" b="0" i="0" dirty="0">
                <a:solidFill>
                  <a:srgbClr val="000000"/>
                </a:solidFill>
                <a:effectLst/>
                <a:latin typeface="Consolas" panose="020B0609020204030204" pitchFamily="49" charset="0"/>
              </a:rPr>
              <a:t>);</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4687A343-CD89-F7C5-85B6-1938F6FEF7E7}"/>
              </a:ext>
            </a:extLst>
          </p:cNvPr>
          <p:cNvSpPr txBox="1"/>
          <p:nvPr/>
        </p:nvSpPr>
        <p:spPr>
          <a:xfrm>
            <a:off x="1043630" y="3491189"/>
            <a:ext cx="10161182" cy="3192669"/>
          </a:xfrm>
          <a:prstGeom prst="rect">
            <a:avLst/>
          </a:prstGeom>
          <a:noFill/>
        </p:spPr>
        <p:txBody>
          <a:bodyPr wrap="square">
            <a:spAutoFit/>
          </a:bodyPr>
          <a:lstStyle/>
          <a:p>
            <a:pPr algn="l"/>
            <a:r>
              <a:rPr lang="en-IN" sz="2400" b="0" i="0" u="none" strike="noStrike" dirty="0">
                <a:solidFill>
                  <a:srgbClr val="000000"/>
                </a:solidFill>
                <a:effectLst/>
                <a:latin typeface="Verdana" panose="020B0604030504040204" pitchFamily="34" charset="0"/>
              </a:rPr>
              <a:t>The </a:t>
            </a:r>
            <a:r>
              <a:rPr lang="en-IN" sz="2400" b="0" i="0" u="none" strike="noStrike" dirty="0" err="1">
                <a:solidFill>
                  <a:srgbClr val="000000"/>
                </a:solidFill>
                <a:effectLst/>
                <a:latin typeface="Verdana" panose="020B0604030504040204" pitchFamily="34" charset="0"/>
              </a:rPr>
              <a:t>callback</a:t>
            </a:r>
            <a:r>
              <a:rPr lang="en-IN" sz="2400" b="0" i="0" u="none" strike="noStrike" dirty="0">
                <a:solidFill>
                  <a:srgbClr val="000000"/>
                </a:solidFill>
                <a:effectLst/>
                <a:latin typeface="Verdana" panose="020B0604030504040204" pitchFamily="34" charset="0"/>
              </a:rPr>
              <a:t> function can have different parameters:</a:t>
            </a:r>
          </a:p>
          <a:p>
            <a:pPr algn="l"/>
            <a:endParaRPr lang="en-IN" b="0" i="0" u="none" strike="noStrike" dirty="0">
              <a:solidFill>
                <a:srgbClr val="000000"/>
              </a:solidFill>
              <a:effectLst/>
              <a:latin typeface="Verdana" panose="020B0604030504040204" pitchFamily="34" charset="0"/>
            </a:endParaRPr>
          </a:p>
          <a:p>
            <a:pPr marL="285750" indent="-285750" algn="l">
              <a:lnSpc>
                <a:spcPct val="200000"/>
              </a:lnSpc>
              <a:buFont typeface="Arial" panose="020B0604020202020204" pitchFamily="34" charset="0"/>
              <a:buChar char="•"/>
            </a:pPr>
            <a:r>
              <a:rPr lang="en-IN" sz="2800" b="1" i="0" dirty="0">
                <a:solidFill>
                  <a:srgbClr val="000000"/>
                </a:solidFill>
                <a:effectLst/>
                <a:latin typeface="Times New Roman" panose="02020603050405020304" pitchFamily="18" charset="0"/>
                <a:cs typeface="Times New Roman" panose="02020603050405020304" pitchFamily="18" charset="0"/>
              </a:rPr>
              <a:t>data - </a:t>
            </a:r>
            <a:r>
              <a:rPr lang="en-IN" b="0" i="0" u="none" strike="noStrike" dirty="0">
                <a:solidFill>
                  <a:srgbClr val="000000"/>
                </a:solidFill>
                <a:effectLst/>
                <a:latin typeface="Verdana" panose="020B0604030504040204" pitchFamily="34" charset="0"/>
              </a:rPr>
              <a:t>holds the content of the page requested, </a:t>
            </a:r>
          </a:p>
          <a:p>
            <a:pPr marL="285750" indent="-285750">
              <a:lnSpc>
                <a:spcPct val="200000"/>
              </a:lnSpc>
              <a:buFont typeface="Arial" panose="020B0604020202020204" pitchFamily="34" charset="0"/>
              <a:buChar char="•"/>
            </a:pPr>
            <a:r>
              <a:rPr lang="en-IN" sz="2800" b="1" dirty="0">
                <a:solidFill>
                  <a:srgbClr val="000000"/>
                </a:solidFill>
                <a:latin typeface="Times New Roman" panose="02020603050405020304" pitchFamily="18" charset="0"/>
                <a:cs typeface="Times New Roman" panose="02020603050405020304" pitchFamily="18" charset="0"/>
              </a:rPr>
              <a:t>s</a:t>
            </a:r>
            <a:r>
              <a:rPr lang="en-IN" sz="2800" b="1" i="0" dirty="0">
                <a:solidFill>
                  <a:srgbClr val="000000"/>
                </a:solidFill>
                <a:effectLst/>
                <a:latin typeface="Times New Roman" panose="02020603050405020304" pitchFamily="18" charset="0"/>
                <a:cs typeface="Times New Roman" panose="02020603050405020304" pitchFamily="18" charset="0"/>
              </a:rPr>
              <a:t>tatus - </a:t>
            </a:r>
            <a:r>
              <a:rPr lang="en-IN" dirty="0">
                <a:solidFill>
                  <a:srgbClr val="000000"/>
                </a:solidFill>
                <a:latin typeface="Verdana" panose="020B0604030504040204" pitchFamily="34" charset="0"/>
              </a:rPr>
              <a:t>holds the status of the request.</a:t>
            </a:r>
          </a:p>
          <a:p>
            <a:pPr marL="285750" indent="-285750" algn="l">
              <a:lnSpc>
                <a:spcPct val="200000"/>
              </a:lnSpc>
              <a:buFont typeface="Arial" panose="020B0604020202020204" pitchFamily="34" charset="0"/>
              <a:buChar char="•"/>
            </a:pPr>
            <a:endParaRPr lang="en-IN" sz="2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5" name="Rounded Rectangle 4">
            <a:extLst>
              <a:ext uri="{FF2B5EF4-FFF2-40B4-BE49-F238E27FC236}">
                <a16:creationId xmlns:a16="http://schemas.microsoft.com/office/drawing/2014/main" id="{3D8E8539-8E6D-C1B3-AEF9-C3A84165DDE8}"/>
              </a:ext>
            </a:extLst>
          </p:cNvPr>
          <p:cNvSpPr/>
          <p:nvPr/>
        </p:nvSpPr>
        <p:spPr>
          <a:xfrm>
            <a:off x="200416" y="413359"/>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get()</a:t>
            </a:r>
            <a:endParaRPr lang="en-US" dirty="0"/>
          </a:p>
        </p:txBody>
      </p:sp>
      <p:sp>
        <p:nvSpPr>
          <p:cNvPr id="8" name="TextBox 7">
            <a:extLst>
              <a:ext uri="{FF2B5EF4-FFF2-40B4-BE49-F238E27FC236}">
                <a16:creationId xmlns:a16="http://schemas.microsoft.com/office/drawing/2014/main" id="{E8B2D2A9-F106-9F1A-B6C3-04E0BD285055}"/>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14850936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1089ECC-0E27-DC1A-C6C9-71F7643ECC0D}"/>
              </a:ext>
            </a:extLst>
          </p:cNvPr>
          <p:cNvSpPr/>
          <p:nvPr/>
        </p:nvSpPr>
        <p:spPr>
          <a:xfrm>
            <a:off x="726510" y="1841325"/>
            <a:ext cx="9594937" cy="461252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CE5A718-58B2-1113-AB43-10ECC327CE92}"/>
              </a:ext>
            </a:extLst>
          </p:cNvPr>
          <p:cNvSpPr txBox="1"/>
          <p:nvPr/>
        </p:nvSpPr>
        <p:spPr>
          <a:xfrm>
            <a:off x="1181244" y="2164323"/>
            <a:ext cx="6617078" cy="523220"/>
          </a:xfrm>
          <a:prstGeom prst="rect">
            <a:avLst/>
          </a:prstGeom>
          <a:no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0" i="0" dirty="0">
                <a:solidFill>
                  <a:srgbClr val="000000"/>
                </a:solidFill>
                <a:effectLst/>
                <a:latin typeface="Consolas" panose="020B0609020204030204" pitchFamily="49" charset="0"/>
              </a:rPr>
              <a:t>$.</a:t>
            </a:r>
            <a:r>
              <a:rPr lang="en-IN" sz="2800" dirty="0">
                <a:solidFill>
                  <a:srgbClr val="000000"/>
                </a:solidFill>
                <a:latin typeface="Consolas" panose="020B0609020204030204" pitchFamily="49" charset="0"/>
              </a:rPr>
              <a:t>post(</a:t>
            </a:r>
            <a:r>
              <a:rPr lang="en-IN" sz="2800" b="0" i="1" dirty="0" err="1">
                <a:solidFill>
                  <a:srgbClr val="000000"/>
                </a:solidFill>
                <a:effectLst/>
                <a:latin typeface="Consolas" panose="020B0609020204030204" pitchFamily="49" charset="0"/>
              </a:rPr>
              <a:t>URL</a:t>
            </a:r>
            <a:r>
              <a:rPr lang="en-IN" sz="2800" i="1" dirty="0" err="1">
                <a:solidFill>
                  <a:srgbClr val="000000"/>
                </a:solidFill>
                <a:latin typeface="Consolas" panose="020B0609020204030204" pitchFamily="49" charset="0"/>
              </a:rPr>
              <a:t>,data</a:t>
            </a:r>
            <a:r>
              <a:rPr lang="en-IN" sz="2800" i="1" dirty="0">
                <a:solidFill>
                  <a:srgbClr val="000000"/>
                </a:solidFill>
                <a:latin typeface="Consolas" panose="020B0609020204030204" pitchFamily="49" charset="0"/>
              </a:rPr>
              <a:t>, </a:t>
            </a:r>
            <a:r>
              <a:rPr lang="en-IN" sz="2800" b="0" i="1" dirty="0" err="1">
                <a:solidFill>
                  <a:srgbClr val="000000"/>
                </a:solidFill>
                <a:effectLst/>
                <a:latin typeface="Consolas" panose="020B0609020204030204" pitchFamily="49" charset="0"/>
              </a:rPr>
              <a:t>callback</a:t>
            </a:r>
            <a:r>
              <a:rPr lang="en-IN" sz="2800" b="0" i="0" dirty="0">
                <a:solidFill>
                  <a:srgbClr val="000000"/>
                </a:solidFill>
                <a:effectLst/>
                <a:latin typeface="Consolas" panose="020B0609020204030204" pitchFamily="49" charset="0"/>
              </a:rPr>
              <a:t>);</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682F2AB3-CF32-E742-424D-4719155A8A6F}"/>
              </a:ext>
            </a:extLst>
          </p:cNvPr>
          <p:cNvSpPr txBox="1"/>
          <p:nvPr/>
        </p:nvSpPr>
        <p:spPr>
          <a:xfrm>
            <a:off x="1181244" y="2992470"/>
            <a:ext cx="8416086" cy="369332"/>
          </a:xfrm>
          <a:prstGeom prst="rect">
            <a:avLst/>
          </a:prstGeom>
          <a:noFill/>
        </p:spPr>
        <p:txBody>
          <a:bodyPr wrap="none" rtlCol="0">
            <a:spAutoFit/>
          </a:bodyPr>
          <a:lstStyle/>
          <a:p>
            <a:r>
              <a:rPr lang="en-IN" sz="1800" b="0" i="1" dirty="0">
                <a:solidFill>
                  <a:srgbClr val="FF0000"/>
                </a:solidFill>
                <a:effectLst/>
                <a:latin typeface="Consolas" panose="020B0609020204030204" pitchFamily="49" charset="0"/>
              </a:rPr>
              <a:t>Data </a:t>
            </a:r>
            <a:r>
              <a:rPr lang="en-IN" sz="1800" b="0" i="1" dirty="0">
                <a:effectLst/>
                <a:latin typeface="Consolas" panose="020B0609020204030204" pitchFamily="49" charset="0"/>
              </a:rPr>
              <a:t>– send additional data to the server along with the request.</a:t>
            </a:r>
            <a:endParaRPr lang="en-US" dirty="0"/>
          </a:p>
        </p:txBody>
      </p:sp>
      <p:sp>
        <p:nvSpPr>
          <p:cNvPr id="4" name="TextBox 3">
            <a:extLst>
              <a:ext uri="{FF2B5EF4-FFF2-40B4-BE49-F238E27FC236}">
                <a16:creationId xmlns:a16="http://schemas.microsoft.com/office/drawing/2014/main" id="{D740AAA6-4843-79DB-D9A0-6A858DE78DA1}"/>
              </a:ext>
            </a:extLst>
          </p:cNvPr>
          <p:cNvSpPr txBox="1"/>
          <p:nvPr/>
        </p:nvSpPr>
        <p:spPr>
          <a:xfrm>
            <a:off x="1043630" y="4170458"/>
            <a:ext cx="10161182" cy="3192669"/>
          </a:xfrm>
          <a:prstGeom prst="rect">
            <a:avLst/>
          </a:prstGeom>
          <a:noFill/>
        </p:spPr>
        <p:txBody>
          <a:bodyPr wrap="square">
            <a:spAutoFit/>
          </a:bodyPr>
          <a:lstStyle/>
          <a:p>
            <a:pPr algn="l"/>
            <a:r>
              <a:rPr lang="en-IN" sz="2400" b="0" i="0" u="none" strike="noStrike" dirty="0">
                <a:solidFill>
                  <a:srgbClr val="000000"/>
                </a:solidFill>
                <a:effectLst/>
                <a:latin typeface="Verdana" panose="020B0604030504040204" pitchFamily="34" charset="0"/>
              </a:rPr>
              <a:t>The </a:t>
            </a:r>
            <a:r>
              <a:rPr lang="en-IN" sz="2400" b="0" i="0" u="none" strike="noStrike" dirty="0" err="1">
                <a:solidFill>
                  <a:srgbClr val="000000"/>
                </a:solidFill>
                <a:effectLst/>
                <a:latin typeface="Verdana" panose="020B0604030504040204" pitchFamily="34" charset="0"/>
              </a:rPr>
              <a:t>callback</a:t>
            </a:r>
            <a:r>
              <a:rPr lang="en-IN" sz="2400" b="0" i="0" u="none" strike="noStrike" dirty="0">
                <a:solidFill>
                  <a:srgbClr val="000000"/>
                </a:solidFill>
                <a:effectLst/>
                <a:latin typeface="Verdana" panose="020B0604030504040204" pitchFamily="34" charset="0"/>
              </a:rPr>
              <a:t> function can have different parameters:</a:t>
            </a:r>
          </a:p>
          <a:p>
            <a:pPr algn="l"/>
            <a:endParaRPr lang="en-IN" b="0" i="0" u="none" strike="noStrike" dirty="0">
              <a:solidFill>
                <a:srgbClr val="000000"/>
              </a:solidFill>
              <a:effectLst/>
              <a:latin typeface="Verdana" panose="020B0604030504040204" pitchFamily="34" charset="0"/>
            </a:endParaRPr>
          </a:p>
          <a:p>
            <a:pPr marL="285750" indent="-285750" algn="l">
              <a:lnSpc>
                <a:spcPct val="200000"/>
              </a:lnSpc>
              <a:buFont typeface="Arial" panose="020B0604020202020204" pitchFamily="34" charset="0"/>
              <a:buChar char="•"/>
            </a:pPr>
            <a:r>
              <a:rPr lang="en-IN" sz="2800" b="1" i="0" dirty="0">
                <a:solidFill>
                  <a:srgbClr val="000000"/>
                </a:solidFill>
                <a:effectLst/>
                <a:latin typeface="Times New Roman" panose="02020603050405020304" pitchFamily="18" charset="0"/>
                <a:cs typeface="Times New Roman" panose="02020603050405020304" pitchFamily="18" charset="0"/>
              </a:rPr>
              <a:t>data - </a:t>
            </a:r>
            <a:r>
              <a:rPr lang="en-IN" b="0" i="0" u="none" strike="noStrike" dirty="0">
                <a:solidFill>
                  <a:srgbClr val="000000"/>
                </a:solidFill>
                <a:effectLst/>
                <a:latin typeface="Verdana" panose="020B0604030504040204" pitchFamily="34" charset="0"/>
              </a:rPr>
              <a:t>holds the content of the page requested, </a:t>
            </a:r>
          </a:p>
          <a:p>
            <a:pPr marL="285750" indent="-285750">
              <a:lnSpc>
                <a:spcPct val="200000"/>
              </a:lnSpc>
              <a:buFont typeface="Arial" panose="020B0604020202020204" pitchFamily="34" charset="0"/>
              <a:buChar char="•"/>
            </a:pPr>
            <a:r>
              <a:rPr lang="en-IN" sz="2800" b="1" dirty="0">
                <a:solidFill>
                  <a:srgbClr val="000000"/>
                </a:solidFill>
                <a:latin typeface="Times New Roman" panose="02020603050405020304" pitchFamily="18" charset="0"/>
                <a:cs typeface="Times New Roman" panose="02020603050405020304" pitchFamily="18" charset="0"/>
              </a:rPr>
              <a:t>s</a:t>
            </a:r>
            <a:r>
              <a:rPr lang="en-IN" sz="2800" b="1" i="0" dirty="0">
                <a:solidFill>
                  <a:srgbClr val="000000"/>
                </a:solidFill>
                <a:effectLst/>
                <a:latin typeface="Times New Roman" panose="02020603050405020304" pitchFamily="18" charset="0"/>
                <a:cs typeface="Times New Roman" panose="02020603050405020304" pitchFamily="18" charset="0"/>
              </a:rPr>
              <a:t>tatus - </a:t>
            </a:r>
            <a:r>
              <a:rPr lang="en-IN" dirty="0">
                <a:solidFill>
                  <a:srgbClr val="000000"/>
                </a:solidFill>
                <a:latin typeface="Verdana" panose="020B0604030504040204" pitchFamily="34" charset="0"/>
              </a:rPr>
              <a:t>holds the status of the request.</a:t>
            </a:r>
          </a:p>
          <a:p>
            <a:pPr marL="285750" indent="-285750" algn="l">
              <a:lnSpc>
                <a:spcPct val="200000"/>
              </a:lnSpc>
              <a:buFont typeface="Arial" panose="020B0604020202020204" pitchFamily="34" charset="0"/>
              <a:buChar char="•"/>
            </a:pPr>
            <a:endParaRPr lang="en-IN" sz="2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1B598AF-C9D4-631C-59C1-8B802BF04A01}"/>
              </a:ext>
            </a:extLst>
          </p:cNvPr>
          <p:cNvSpPr txBox="1"/>
          <p:nvPr/>
        </p:nvSpPr>
        <p:spPr>
          <a:xfrm>
            <a:off x="217118" y="404149"/>
            <a:ext cx="12406721" cy="961188"/>
          </a:xfrm>
          <a:prstGeom prst="rect">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XML</a:t>
            </a:r>
          </a:p>
        </p:txBody>
      </p:sp>
      <p:sp>
        <p:nvSpPr>
          <p:cNvPr id="9" name="Rounded Rectangle 8">
            <a:extLst>
              <a:ext uri="{FF2B5EF4-FFF2-40B4-BE49-F238E27FC236}">
                <a16:creationId xmlns:a16="http://schemas.microsoft.com/office/drawing/2014/main" id="{6A571A55-EBA7-ECD1-8125-FF56E66922FC}"/>
              </a:ext>
            </a:extLst>
          </p:cNvPr>
          <p:cNvSpPr/>
          <p:nvPr/>
        </p:nvSpPr>
        <p:spPr>
          <a:xfrm>
            <a:off x="200416" y="413359"/>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post()</a:t>
            </a:r>
            <a:endParaRPr lang="en-US" dirty="0"/>
          </a:p>
        </p:txBody>
      </p:sp>
      <p:sp>
        <p:nvSpPr>
          <p:cNvPr id="11" name="TextBox 10">
            <a:extLst>
              <a:ext uri="{FF2B5EF4-FFF2-40B4-BE49-F238E27FC236}">
                <a16:creationId xmlns:a16="http://schemas.microsoft.com/office/drawing/2014/main" id="{EEAA58DC-2DFA-B913-B159-09DACEA74BCD}"/>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155036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D122A-BB60-579E-8BFA-26B762B0E9E1}"/>
              </a:ext>
            </a:extLst>
          </p:cNvPr>
          <p:cNvSpPr>
            <a:spLocks noGrp="1"/>
          </p:cNvSpPr>
          <p:nvPr>
            <p:ph type="title"/>
          </p:nvPr>
        </p:nvSpPr>
        <p:spPr>
          <a:xfrm>
            <a:off x="841248" y="256032"/>
            <a:ext cx="10506456" cy="1014984"/>
          </a:xfrm>
        </p:spPr>
        <p:txBody>
          <a:bodyPr anchor="b">
            <a:normAutofit/>
          </a:bodyPr>
          <a:lstStyle/>
          <a:p>
            <a:r>
              <a:rPr lang="en-US" dirty="0"/>
              <a:t>SGML Application Areas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9F928C1-6406-AAFC-35CD-C303EE12E56F}"/>
              </a:ext>
            </a:extLst>
          </p:cNvPr>
          <p:cNvGraphicFramePr>
            <a:graphicFrameLocks noGrp="1"/>
          </p:cNvGraphicFramePr>
          <p:nvPr>
            <p:ph idx="1"/>
            <p:extLst>
              <p:ext uri="{D42A27DB-BD31-4B8C-83A1-F6EECF244321}">
                <p14:modId xmlns:p14="http://schemas.microsoft.com/office/powerpoint/2010/main" val="28329008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573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A4C177A-D545-36C9-7B40-899C658FBADE}"/>
              </a:ext>
            </a:extLst>
          </p:cNvPr>
          <p:cNvSpPr/>
          <p:nvPr/>
        </p:nvSpPr>
        <p:spPr>
          <a:xfrm>
            <a:off x="217119" y="4283901"/>
            <a:ext cx="11757764" cy="21699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a:lnSpc>
                <a:spcPct val="150000"/>
              </a:lnSpc>
            </a:pPr>
            <a:endParaRPr lang="en-IN" b="1" i="0" u="none" strike="noStrike" dirty="0">
              <a:solidFill>
                <a:schemeClr val="tx1"/>
              </a:solidFill>
              <a:effectLst/>
              <a:latin typeface="Segoe UI" panose="020B0502040204020203" pitchFamily="34" charset="0"/>
            </a:endParaRPr>
          </a:p>
          <a:p>
            <a:pPr algn="l">
              <a:lnSpc>
                <a:spcPct val="150000"/>
              </a:lnSpc>
            </a:pPr>
            <a:r>
              <a:rPr lang="en-IN" b="1" i="0" u="none" strike="noStrike" dirty="0">
                <a:solidFill>
                  <a:schemeClr val="tx1"/>
                </a:solidFill>
                <a:effectLst/>
                <a:latin typeface="Segoe UI" panose="020B0502040204020203" pitchFamily="34" charset="0"/>
              </a:rPr>
              <a:t>The Difference Between XML and HTML</a:t>
            </a:r>
          </a:p>
          <a:p>
            <a:pPr marL="285750" indent="-285750" algn="l">
              <a:lnSpc>
                <a:spcPct val="150000"/>
              </a:lnSpc>
              <a:buFont typeface="Arial" panose="020B0604020202020204" pitchFamily="34" charset="0"/>
              <a:buChar char="•"/>
            </a:pPr>
            <a:r>
              <a:rPr lang="en-IN" b="0" i="0" u="none" strike="noStrike" dirty="0">
                <a:solidFill>
                  <a:schemeClr val="tx1"/>
                </a:solidFill>
                <a:effectLst/>
                <a:latin typeface="Verdana" panose="020B0604030504040204" pitchFamily="34" charset="0"/>
              </a:rPr>
              <a:t>XML was designed to carry data - with focus on what data is</a:t>
            </a:r>
          </a:p>
          <a:p>
            <a:pPr marL="285750" indent="-285750" algn="l">
              <a:lnSpc>
                <a:spcPct val="150000"/>
              </a:lnSpc>
              <a:buFont typeface="Arial" panose="020B0604020202020204" pitchFamily="34" charset="0"/>
              <a:buChar char="•"/>
            </a:pPr>
            <a:r>
              <a:rPr lang="en-IN" b="0" i="0" u="none" strike="noStrike" dirty="0">
                <a:solidFill>
                  <a:schemeClr val="tx1"/>
                </a:solidFill>
                <a:effectLst/>
                <a:latin typeface="Verdana" panose="020B0604030504040204" pitchFamily="34" charset="0"/>
              </a:rPr>
              <a:t>HTML was designed to display data - with focus on how data looks</a:t>
            </a:r>
          </a:p>
          <a:p>
            <a:pPr marL="285750" indent="-285750" algn="l">
              <a:lnSpc>
                <a:spcPct val="150000"/>
              </a:lnSpc>
              <a:buFont typeface="Arial" panose="020B0604020202020204" pitchFamily="34" charset="0"/>
              <a:buChar char="•"/>
            </a:pPr>
            <a:r>
              <a:rPr lang="en-IN" b="0" i="0" u="none" strike="noStrike" dirty="0">
                <a:solidFill>
                  <a:schemeClr val="tx1"/>
                </a:solidFill>
                <a:effectLst/>
                <a:latin typeface="Verdana" panose="020B0604030504040204" pitchFamily="34" charset="0"/>
              </a:rPr>
              <a:t>XML tags are not predefined like HTML tags.</a:t>
            </a:r>
          </a:p>
          <a:p>
            <a:pPr algn="ctr"/>
            <a:endParaRPr lang="en-US" dirty="0">
              <a:solidFill>
                <a:schemeClr val="tx1"/>
              </a:solidFill>
            </a:endParaRPr>
          </a:p>
        </p:txBody>
      </p:sp>
      <p:sp>
        <p:nvSpPr>
          <p:cNvPr id="7" name="Rounded Rectangle 6">
            <a:extLst>
              <a:ext uri="{FF2B5EF4-FFF2-40B4-BE49-F238E27FC236}">
                <a16:creationId xmlns:a16="http://schemas.microsoft.com/office/drawing/2014/main" id="{E17EE6EC-F3AF-7884-27A0-DB14C3097CD1}"/>
              </a:ext>
            </a:extLst>
          </p:cNvPr>
          <p:cNvSpPr/>
          <p:nvPr/>
        </p:nvSpPr>
        <p:spPr>
          <a:xfrm>
            <a:off x="200416" y="413359"/>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XML</a:t>
            </a:r>
            <a:endParaRPr lang="en-US" dirty="0"/>
          </a:p>
        </p:txBody>
      </p:sp>
      <p:graphicFrame>
        <p:nvGraphicFramePr>
          <p:cNvPr id="6" name="TextBox 1">
            <a:extLst>
              <a:ext uri="{FF2B5EF4-FFF2-40B4-BE49-F238E27FC236}">
                <a16:creationId xmlns:a16="http://schemas.microsoft.com/office/drawing/2014/main" id="{C7750510-C96F-618C-3B3D-797FFB869176}"/>
              </a:ext>
            </a:extLst>
          </p:cNvPr>
          <p:cNvGraphicFramePr/>
          <p:nvPr/>
        </p:nvGraphicFramePr>
        <p:xfrm>
          <a:off x="750627" y="1629692"/>
          <a:ext cx="8731576" cy="2113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61F62E49-50AB-03DC-FD11-0D9604154445}"/>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341024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B07E18-532A-6CDF-5D50-9FBDFBDBEB53}"/>
              </a:ext>
            </a:extLst>
          </p:cNvPr>
          <p:cNvSpPr txBox="1"/>
          <p:nvPr/>
        </p:nvSpPr>
        <p:spPr>
          <a:xfrm>
            <a:off x="603913" y="664276"/>
            <a:ext cx="10433713" cy="1354217"/>
          </a:xfrm>
          <a:prstGeom prst="rect">
            <a:avLst/>
          </a:prstGeom>
          <a:noFill/>
        </p:spPr>
        <p:txBody>
          <a:bodyPr wrap="square">
            <a:spAutoFit/>
          </a:bodyPr>
          <a:lstStyle/>
          <a:p>
            <a:pPr algn="l"/>
            <a:r>
              <a:rPr lang="en-IN" sz="2800" b="1" i="0" u="none" strike="noStrike" dirty="0">
                <a:solidFill>
                  <a:srgbClr val="000000"/>
                </a:solidFill>
                <a:effectLst/>
                <a:latin typeface="Segoe UI" panose="020B0502040204020203" pitchFamily="34" charset="0"/>
              </a:rPr>
              <a:t>XML is Extensible</a:t>
            </a:r>
          </a:p>
          <a:p>
            <a:pPr algn="l"/>
            <a:endParaRPr lang="en-IN" b="1"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IN" dirty="0">
                <a:solidFill>
                  <a:srgbClr val="000000"/>
                </a:solidFill>
                <a:latin typeface="Segoe UI" panose="020B0502040204020203" pitchFamily="34" charset="0"/>
              </a:rPr>
              <a:t>We can add our own tags</a:t>
            </a:r>
            <a:endParaRPr lang="en-IN" i="0" u="none" strike="noStrike"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Most XML applications will work as expected even if new data is added (or removed).</a:t>
            </a:r>
          </a:p>
        </p:txBody>
      </p:sp>
      <p:sp>
        <p:nvSpPr>
          <p:cNvPr id="5" name="TextBox 4">
            <a:extLst>
              <a:ext uri="{FF2B5EF4-FFF2-40B4-BE49-F238E27FC236}">
                <a16:creationId xmlns:a16="http://schemas.microsoft.com/office/drawing/2014/main" id="{3E8D6C04-AF6F-4DC2-58CB-8E99B1ADAC1F}"/>
              </a:ext>
            </a:extLst>
          </p:cNvPr>
          <p:cNvSpPr txBox="1"/>
          <p:nvPr/>
        </p:nvSpPr>
        <p:spPr>
          <a:xfrm>
            <a:off x="1204414" y="4300141"/>
            <a:ext cx="6100548" cy="2031325"/>
          </a:xfrm>
          <a:prstGeom prst="rect">
            <a:avLst/>
          </a:prstGeom>
          <a:noFill/>
          <a:ln>
            <a:solidFill>
              <a:schemeClr val="accent1"/>
            </a:solidFill>
          </a:ln>
        </p:spPr>
        <p:txBody>
          <a:bodyPr wrap="square">
            <a:spAutoFit/>
          </a:bodyPr>
          <a:lstStyle/>
          <a:p>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note</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00"/>
                </a:solidFill>
                <a:effectLst/>
                <a:latin typeface="Consolas" panose="020B0609020204030204" pitchFamily="49" charset="0"/>
              </a:rPr>
              <a:t>  </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date</a:t>
            </a:r>
            <a:r>
              <a:rPr lang="en-IN" b="0" i="0" u="none" strike="noStrike">
                <a:solidFill>
                  <a:srgbClr val="0000CD"/>
                </a:solidFill>
                <a:effectLst/>
                <a:latin typeface="Consolas" panose="020B0609020204030204" pitchFamily="49" charset="0"/>
              </a:rPr>
              <a:t>&gt;</a:t>
            </a:r>
            <a:r>
              <a:rPr lang="en-IN" b="0" i="0" u="none" strike="noStrike">
                <a:solidFill>
                  <a:srgbClr val="000000"/>
                </a:solidFill>
                <a:effectLst/>
                <a:latin typeface="Consolas" panose="020B0609020204030204" pitchFamily="49" charset="0"/>
              </a:rPr>
              <a:t>2015-09-01</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/date</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00"/>
                </a:solidFill>
                <a:effectLst/>
                <a:latin typeface="Consolas" panose="020B0609020204030204" pitchFamily="49" charset="0"/>
              </a:rPr>
              <a:t>  </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hour</a:t>
            </a:r>
            <a:r>
              <a:rPr lang="en-IN" b="0" i="0" u="none" strike="noStrike">
                <a:solidFill>
                  <a:srgbClr val="0000CD"/>
                </a:solidFill>
                <a:effectLst/>
                <a:latin typeface="Consolas" panose="020B0609020204030204" pitchFamily="49" charset="0"/>
              </a:rPr>
              <a:t>&gt;</a:t>
            </a:r>
            <a:r>
              <a:rPr lang="en-IN" b="0" i="0" u="none" strike="noStrike">
                <a:solidFill>
                  <a:srgbClr val="000000"/>
                </a:solidFill>
                <a:effectLst/>
                <a:latin typeface="Consolas" panose="020B0609020204030204" pitchFamily="49" charset="0"/>
              </a:rPr>
              <a:t>08:30</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/hour</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00"/>
                </a:solidFill>
                <a:effectLst/>
                <a:latin typeface="Consolas" panose="020B0609020204030204" pitchFamily="49" charset="0"/>
              </a:rPr>
              <a:t>  </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to</a:t>
            </a:r>
            <a:r>
              <a:rPr lang="en-IN" b="0" i="0" u="none" strike="noStrike">
                <a:solidFill>
                  <a:srgbClr val="0000CD"/>
                </a:solidFill>
                <a:effectLst/>
                <a:latin typeface="Consolas" panose="020B0609020204030204" pitchFamily="49" charset="0"/>
              </a:rPr>
              <a:t>&gt;</a:t>
            </a:r>
            <a:r>
              <a:rPr lang="en-IN" b="0" i="0" u="none" strike="noStrike">
                <a:solidFill>
                  <a:srgbClr val="000000"/>
                </a:solidFill>
                <a:effectLst/>
                <a:latin typeface="Consolas" panose="020B0609020204030204" pitchFamily="49" charset="0"/>
              </a:rPr>
              <a:t>Tove</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/to</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00"/>
                </a:solidFill>
                <a:effectLst/>
                <a:latin typeface="Consolas" panose="020B0609020204030204" pitchFamily="49" charset="0"/>
              </a:rPr>
              <a:t>  </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from</a:t>
            </a:r>
            <a:r>
              <a:rPr lang="en-IN" b="0" i="0" u="none" strike="noStrike">
                <a:solidFill>
                  <a:srgbClr val="0000CD"/>
                </a:solidFill>
                <a:effectLst/>
                <a:latin typeface="Consolas" panose="020B0609020204030204" pitchFamily="49" charset="0"/>
              </a:rPr>
              <a:t>&gt;</a:t>
            </a:r>
            <a:r>
              <a:rPr lang="en-IN" b="0" i="0" u="none" strike="noStrike">
                <a:solidFill>
                  <a:srgbClr val="000000"/>
                </a:solidFill>
                <a:effectLst/>
                <a:latin typeface="Consolas" panose="020B0609020204030204" pitchFamily="49" charset="0"/>
              </a:rPr>
              <a:t>Jani</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/from</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00"/>
                </a:solidFill>
                <a:effectLst/>
                <a:latin typeface="Consolas" panose="020B0609020204030204" pitchFamily="49" charset="0"/>
              </a:rPr>
              <a:t>  </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body</a:t>
            </a:r>
            <a:r>
              <a:rPr lang="en-IN" b="0" i="0" u="none" strike="noStrike">
                <a:solidFill>
                  <a:srgbClr val="0000CD"/>
                </a:solidFill>
                <a:effectLst/>
                <a:latin typeface="Consolas" panose="020B0609020204030204" pitchFamily="49" charset="0"/>
              </a:rPr>
              <a:t>&gt;</a:t>
            </a:r>
            <a:r>
              <a:rPr lang="en-IN" b="0" i="0" u="none" strike="noStrike">
                <a:solidFill>
                  <a:srgbClr val="000000"/>
                </a:solidFill>
                <a:effectLst/>
                <a:latin typeface="Consolas" panose="020B0609020204030204" pitchFamily="49" charset="0"/>
              </a:rPr>
              <a:t>Don't forget me this weekend!</a:t>
            </a: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/body</a:t>
            </a:r>
            <a:r>
              <a:rPr lang="en-IN" b="0" i="0" u="none" strike="noStrike">
                <a:solidFill>
                  <a:srgbClr val="0000CD"/>
                </a:solidFill>
                <a:effectLst/>
                <a:latin typeface="Consolas" panose="020B0609020204030204" pitchFamily="49" charset="0"/>
              </a:rPr>
              <a:t>&gt;</a:t>
            </a:r>
            <a:br>
              <a:rPr lang="en-IN"/>
            </a:br>
            <a:r>
              <a:rPr lang="en-IN" b="0" i="0" u="none" strike="noStrike">
                <a:solidFill>
                  <a:srgbClr val="0000CD"/>
                </a:solidFill>
                <a:effectLst/>
                <a:latin typeface="Consolas" panose="020B0609020204030204" pitchFamily="49" charset="0"/>
              </a:rPr>
              <a:t>&lt;</a:t>
            </a:r>
            <a:r>
              <a:rPr lang="en-IN" b="0" i="0" u="none" strike="noStrike">
                <a:solidFill>
                  <a:srgbClr val="A52A2A"/>
                </a:solidFill>
                <a:effectLst/>
                <a:latin typeface="Consolas" panose="020B0609020204030204" pitchFamily="49" charset="0"/>
              </a:rPr>
              <a:t>/note</a:t>
            </a:r>
            <a:r>
              <a:rPr lang="en-IN" b="0" i="0" u="none" strike="noStrike">
                <a:solidFill>
                  <a:srgbClr val="0000CD"/>
                </a:solidFill>
                <a:effectLst/>
                <a:latin typeface="Consolas" panose="020B0609020204030204" pitchFamily="49" charset="0"/>
              </a:rPr>
              <a:t>&gt;</a:t>
            </a:r>
            <a:endParaRPr lang="en-US" dirty="0"/>
          </a:p>
        </p:txBody>
      </p:sp>
      <p:sp>
        <p:nvSpPr>
          <p:cNvPr id="7" name="TextBox 6">
            <a:extLst>
              <a:ext uri="{FF2B5EF4-FFF2-40B4-BE49-F238E27FC236}">
                <a16:creationId xmlns:a16="http://schemas.microsoft.com/office/drawing/2014/main" id="{DF7C73B1-0993-9708-2CCC-9723F057B609}"/>
              </a:ext>
            </a:extLst>
          </p:cNvPr>
          <p:cNvSpPr txBox="1"/>
          <p:nvPr/>
        </p:nvSpPr>
        <p:spPr>
          <a:xfrm>
            <a:off x="1204414" y="2166205"/>
            <a:ext cx="6100548" cy="1754326"/>
          </a:xfrm>
          <a:prstGeom prst="rect">
            <a:avLst/>
          </a:prstGeom>
          <a:noFill/>
          <a:ln>
            <a:solidFill>
              <a:schemeClr val="accent1"/>
            </a:solidFill>
          </a:ln>
        </p:spPr>
        <p:txBody>
          <a:bodyPr wrap="square">
            <a:spAutoFit/>
          </a:bodyPr>
          <a:lstStyle/>
          <a:p>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note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to</a:t>
            </a:r>
            <a:r>
              <a:rPr lang="en-IN" b="0" i="0" u="none" strike="noStrike" dirty="0">
                <a:solidFill>
                  <a:srgbClr val="0000CD"/>
                </a:solidFill>
                <a:effectLst/>
                <a:latin typeface="Consolas" panose="020B0609020204030204" pitchFamily="49" charset="0"/>
              </a:rPr>
              <a:t>&gt;</a:t>
            </a:r>
            <a:r>
              <a:rPr lang="en-IN" b="0" i="0" u="none" strike="noStrike" dirty="0" err="1">
                <a:solidFill>
                  <a:srgbClr val="000000"/>
                </a:solidFill>
                <a:effectLst/>
                <a:latin typeface="Consolas" panose="020B0609020204030204" pitchFamily="49" charset="0"/>
              </a:rPr>
              <a:t>Tove</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/to</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from</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Jani</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/from</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heading</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Reminder</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/heading</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body</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Don't forget me this weekend!</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/body</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/note</a:t>
            </a:r>
            <a:r>
              <a:rPr lang="en-IN" b="0" i="0" u="none" strike="noStrike" dirty="0">
                <a:solidFill>
                  <a:srgbClr val="0000CD"/>
                </a:solidFill>
                <a:effectLst/>
                <a:latin typeface="Consolas" panose="020B0609020204030204" pitchFamily="49" charset="0"/>
              </a:rPr>
              <a:t>&gt;</a:t>
            </a:r>
            <a:endParaRPr lang="en-US" dirty="0"/>
          </a:p>
        </p:txBody>
      </p:sp>
      <p:sp>
        <p:nvSpPr>
          <p:cNvPr id="4" name="TextBox 3">
            <a:extLst>
              <a:ext uri="{FF2B5EF4-FFF2-40B4-BE49-F238E27FC236}">
                <a16:creationId xmlns:a16="http://schemas.microsoft.com/office/drawing/2014/main" id="{309820B2-EEDF-18C4-F12B-206A94A3224F}"/>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311320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4BBABB-24BD-BFC3-F6DC-56A68E6F4194}"/>
              </a:ext>
            </a:extLst>
          </p:cNvPr>
          <p:cNvSpPr txBox="1"/>
          <p:nvPr/>
        </p:nvSpPr>
        <p:spPr>
          <a:xfrm>
            <a:off x="934872" y="1432594"/>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XML Documents Must Have a Root Element</a:t>
            </a:r>
          </a:p>
        </p:txBody>
      </p:sp>
      <p:sp>
        <p:nvSpPr>
          <p:cNvPr id="7" name="TextBox 6">
            <a:extLst>
              <a:ext uri="{FF2B5EF4-FFF2-40B4-BE49-F238E27FC236}">
                <a16:creationId xmlns:a16="http://schemas.microsoft.com/office/drawing/2014/main" id="{067667EB-C1F1-C704-2E27-AB036F508D1D}"/>
              </a:ext>
            </a:extLst>
          </p:cNvPr>
          <p:cNvSpPr txBox="1"/>
          <p:nvPr/>
        </p:nvSpPr>
        <p:spPr>
          <a:xfrm>
            <a:off x="1398896" y="2782669"/>
            <a:ext cx="10037928" cy="369332"/>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The XML </a:t>
            </a:r>
            <a:r>
              <a:rPr lang="en-IN" b="0" i="0" u="none" strike="noStrike" dirty="0" err="1">
                <a:solidFill>
                  <a:srgbClr val="000000"/>
                </a:solidFill>
                <a:effectLst/>
                <a:latin typeface="Verdana" panose="020B0604030504040204" pitchFamily="34" charset="0"/>
              </a:rPr>
              <a:t>prolog</a:t>
            </a:r>
            <a:r>
              <a:rPr lang="en-IN" b="0" i="0" u="none" strike="noStrike" dirty="0">
                <a:solidFill>
                  <a:srgbClr val="000000"/>
                </a:solidFill>
                <a:effectLst/>
                <a:latin typeface="Verdana" panose="020B0604030504040204" pitchFamily="34" charset="0"/>
              </a:rPr>
              <a:t> is optional. If it exists, it must come first in the document.</a:t>
            </a:r>
            <a:endParaRPr lang="en-US" dirty="0"/>
          </a:p>
        </p:txBody>
      </p:sp>
      <p:sp>
        <p:nvSpPr>
          <p:cNvPr id="9" name="TextBox 8">
            <a:extLst>
              <a:ext uri="{FF2B5EF4-FFF2-40B4-BE49-F238E27FC236}">
                <a16:creationId xmlns:a16="http://schemas.microsoft.com/office/drawing/2014/main" id="{B216B3BF-2A5E-549E-058D-87B4F1E342E5}"/>
              </a:ext>
            </a:extLst>
          </p:cNvPr>
          <p:cNvSpPr txBox="1"/>
          <p:nvPr/>
        </p:nvSpPr>
        <p:spPr>
          <a:xfrm>
            <a:off x="1398896" y="2268028"/>
            <a:ext cx="6100548" cy="369332"/>
          </a:xfrm>
          <a:prstGeom prst="rect">
            <a:avLst/>
          </a:prstGeom>
          <a:noFill/>
        </p:spPr>
        <p:txBody>
          <a:bodyPr wrap="square">
            <a:spAutoFit/>
          </a:bodyPr>
          <a:lstStyle/>
          <a:p>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?xml</a:t>
            </a:r>
            <a:r>
              <a:rPr lang="en-IN" b="0" i="0" u="none" strike="noStrike" dirty="0">
                <a:solidFill>
                  <a:srgbClr val="FF0000"/>
                </a:solidFill>
                <a:effectLst/>
                <a:latin typeface="Consolas" panose="020B0609020204030204" pitchFamily="49" charset="0"/>
              </a:rPr>
              <a:t> version</a:t>
            </a:r>
            <a:r>
              <a:rPr lang="en-IN" b="0" i="0" u="none" strike="noStrike" dirty="0">
                <a:solidFill>
                  <a:srgbClr val="0000CD"/>
                </a:solidFill>
                <a:effectLst/>
                <a:latin typeface="Consolas" panose="020B0609020204030204" pitchFamily="49" charset="0"/>
              </a:rPr>
              <a:t>="1.0"</a:t>
            </a:r>
            <a:r>
              <a:rPr lang="en-IN" b="0" i="0" u="none" strike="noStrike" dirty="0">
                <a:solidFill>
                  <a:srgbClr val="FF0000"/>
                </a:solidFill>
                <a:effectLst/>
                <a:latin typeface="Consolas" panose="020B0609020204030204" pitchFamily="49" charset="0"/>
              </a:rPr>
              <a:t> encoding</a:t>
            </a:r>
            <a:r>
              <a:rPr lang="en-IN" b="0" i="0" u="none" strike="noStrike" dirty="0">
                <a:solidFill>
                  <a:srgbClr val="0000CD"/>
                </a:solidFill>
                <a:effectLst/>
                <a:latin typeface="Consolas" panose="020B0609020204030204" pitchFamily="49" charset="0"/>
              </a:rPr>
              <a:t>="UTF-8</a:t>
            </a:r>
            <a:r>
              <a:rPr lang="en-IN" b="1" i="0" u="none" strike="noStrike" dirty="0">
                <a:solidFill>
                  <a:srgbClr val="0000CD"/>
                </a:solidFill>
                <a:effectLst/>
                <a:latin typeface="Consolas" panose="020B0609020204030204" pitchFamily="49" charset="0"/>
              </a:rPr>
              <a:t>"</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endParaRPr lang="en-US" dirty="0"/>
          </a:p>
        </p:txBody>
      </p:sp>
      <p:sp>
        <p:nvSpPr>
          <p:cNvPr id="11" name="TextBox 10">
            <a:extLst>
              <a:ext uri="{FF2B5EF4-FFF2-40B4-BE49-F238E27FC236}">
                <a16:creationId xmlns:a16="http://schemas.microsoft.com/office/drawing/2014/main" id="{A9D42DE9-10FD-89AD-0EC0-C371D657D94E}"/>
              </a:ext>
            </a:extLst>
          </p:cNvPr>
          <p:cNvSpPr txBox="1"/>
          <p:nvPr/>
        </p:nvSpPr>
        <p:spPr>
          <a:xfrm>
            <a:off x="934872" y="1850311"/>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The XML </a:t>
            </a:r>
            <a:r>
              <a:rPr lang="en-IN" b="0" i="0" u="none" strike="noStrike" dirty="0" err="1">
                <a:solidFill>
                  <a:srgbClr val="000000"/>
                </a:solidFill>
                <a:effectLst/>
                <a:latin typeface="Segoe UI" panose="020B0502040204020203" pitchFamily="34" charset="0"/>
              </a:rPr>
              <a:t>Prolog</a:t>
            </a:r>
            <a:endParaRPr lang="en-IN" b="0" i="0" u="none" strike="noStrike" dirty="0">
              <a:solidFill>
                <a:srgbClr val="000000"/>
              </a:solidFill>
              <a:effectLst/>
              <a:latin typeface="Segoe UI" panose="020B0502040204020203" pitchFamily="34" charset="0"/>
            </a:endParaRPr>
          </a:p>
        </p:txBody>
      </p:sp>
      <p:sp>
        <p:nvSpPr>
          <p:cNvPr id="13" name="TextBox 12">
            <a:extLst>
              <a:ext uri="{FF2B5EF4-FFF2-40B4-BE49-F238E27FC236}">
                <a16:creationId xmlns:a16="http://schemas.microsoft.com/office/drawing/2014/main" id="{F03D5E36-704B-9F15-A794-2B0B69B80425}"/>
              </a:ext>
            </a:extLst>
          </p:cNvPr>
          <p:cNvSpPr txBox="1"/>
          <p:nvPr/>
        </p:nvSpPr>
        <p:spPr>
          <a:xfrm>
            <a:off x="934872" y="3297310"/>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All XML Elements Must Have a Closing Tag</a:t>
            </a:r>
          </a:p>
        </p:txBody>
      </p:sp>
      <p:sp>
        <p:nvSpPr>
          <p:cNvPr id="15" name="TextBox 14">
            <a:extLst>
              <a:ext uri="{FF2B5EF4-FFF2-40B4-BE49-F238E27FC236}">
                <a16:creationId xmlns:a16="http://schemas.microsoft.com/office/drawing/2014/main" id="{9BA9CA04-717A-B2DC-D899-811D2C176F81}"/>
              </a:ext>
            </a:extLst>
          </p:cNvPr>
          <p:cNvSpPr txBox="1"/>
          <p:nvPr/>
        </p:nvSpPr>
        <p:spPr>
          <a:xfrm>
            <a:off x="934872" y="3938896"/>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XML Tags are Case Sensitive</a:t>
            </a:r>
          </a:p>
        </p:txBody>
      </p:sp>
      <p:sp>
        <p:nvSpPr>
          <p:cNvPr id="17" name="TextBox 16">
            <a:extLst>
              <a:ext uri="{FF2B5EF4-FFF2-40B4-BE49-F238E27FC236}">
                <a16:creationId xmlns:a16="http://schemas.microsoft.com/office/drawing/2014/main" id="{371EA551-7D24-A1A7-939C-AED4D6A345AB}"/>
              </a:ext>
            </a:extLst>
          </p:cNvPr>
          <p:cNvSpPr txBox="1"/>
          <p:nvPr/>
        </p:nvSpPr>
        <p:spPr>
          <a:xfrm>
            <a:off x="934872" y="4562704"/>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XML Elements Must be Properly Nested</a:t>
            </a:r>
          </a:p>
        </p:txBody>
      </p:sp>
      <p:sp>
        <p:nvSpPr>
          <p:cNvPr id="19" name="TextBox 18">
            <a:extLst>
              <a:ext uri="{FF2B5EF4-FFF2-40B4-BE49-F238E27FC236}">
                <a16:creationId xmlns:a16="http://schemas.microsoft.com/office/drawing/2014/main" id="{EF4E7ADD-DE42-0343-18AB-4F44F668B6F5}"/>
              </a:ext>
            </a:extLst>
          </p:cNvPr>
          <p:cNvSpPr txBox="1"/>
          <p:nvPr/>
        </p:nvSpPr>
        <p:spPr>
          <a:xfrm>
            <a:off x="934872" y="5217630"/>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XML Attribute Values Must Always be Quoted</a:t>
            </a:r>
          </a:p>
        </p:txBody>
      </p:sp>
      <p:sp>
        <p:nvSpPr>
          <p:cNvPr id="20" name="TextBox 19">
            <a:extLst>
              <a:ext uri="{FF2B5EF4-FFF2-40B4-BE49-F238E27FC236}">
                <a16:creationId xmlns:a16="http://schemas.microsoft.com/office/drawing/2014/main" id="{93BF3369-69ED-DFE6-3F2D-2BE6891686F7}"/>
              </a:ext>
            </a:extLst>
          </p:cNvPr>
          <p:cNvSpPr txBox="1"/>
          <p:nvPr/>
        </p:nvSpPr>
        <p:spPr>
          <a:xfrm>
            <a:off x="934872" y="5850728"/>
            <a:ext cx="6100548" cy="369332"/>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Segoe UI" panose="020B0502040204020203" pitchFamily="34" charset="0"/>
              </a:rPr>
              <a:t>White-space is Preserved in XML</a:t>
            </a:r>
          </a:p>
        </p:txBody>
      </p:sp>
      <p:sp>
        <p:nvSpPr>
          <p:cNvPr id="2" name="Rounded Rectangle 1">
            <a:extLst>
              <a:ext uri="{FF2B5EF4-FFF2-40B4-BE49-F238E27FC236}">
                <a16:creationId xmlns:a16="http://schemas.microsoft.com/office/drawing/2014/main" id="{6B9AA378-9FDE-7EE7-0C69-3CBF48C3D64A}"/>
              </a:ext>
            </a:extLst>
          </p:cNvPr>
          <p:cNvSpPr/>
          <p:nvPr/>
        </p:nvSpPr>
        <p:spPr>
          <a:xfrm>
            <a:off x="305159" y="256644"/>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XML Syntax Rules</a:t>
            </a:r>
            <a:endParaRPr lang="en-US" dirty="0"/>
          </a:p>
        </p:txBody>
      </p:sp>
      <p:sp>
        <p:nvSpPr>
          <p:cNvPr id="4" name="TextBox 3">
            <a:extLst>
              <a:ext uri="{FF2B5EF4-FFF2-40B4-BE49-F238E27FC236}">
                <a16:creationId xmlns:a16="http://schemas.microsoft.com/office/drawing/2014/main" id="{8C063799-1321-1B3B-AE4C-2DA5F4F84571}"/>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203527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747FE-612D-7CC9-1584-28CC300CCD0E}"/>
              </a:ext>
            </a:extLst>
          </p:cNvPr>
          <p:cNvSpPr txBox="1"/>
          <p:nvPr/>
        </p:nvSpPr>
        <p:spPr>
          <a:xfrm>
            <a:off x="934872" y="1555424"/>
            <a:ext cx="6100548" cy="369332"/>
          </a:xfrm>
          <a:prstGeom prst="rect">
            <a:avLst/>
          </a:prstGeom>
          <a:noFill/>
        </p:spPr>
        <p:txBody>
          <a:bodyPr wrap="square">
            <a:spAutoFit/>
          </a:bodyPr>
          <a:lstStyle/>
          <a:p>
            <a:pPr algn="l"/>
            <a:r>
              <a:rPr lang="en-IN" b="1" i="0" u="none" strike="noStrike" dirty="0">
                <a:solidFill>
                  <a:srgbClr val="000000"/>
                </a:solidFill>
                <a:effectLst/>
                <a:latin typeface="Segoe UI" panose="020B0502040204020203" pitchFamily="34" charset="0"/>
              </a:rPr>
              <a:t>Entity References</a:t>
            </a:r>
          </a:p>
        </p:txBody>
      </p:sp>
      <p:sp>
        <p:nvSpPr>
          <p:cNvPr id="12" name="TextBox 11">
            <a:extLst>
              <a:ext uri="{FF2B5EF4-FFF2-40B4-BE49-F238E27FC236}">
                <a16:creationId xmlns:a16="http://schemas.microsoft.com/office/drawing/2014/main" id="{B1C6B9C0-27A4-B149-43A0-E638EEEA6FF0}"/>
              </a:ext>
            </a:extLst>
          </p:cNvPr>
          <p:cNvSpPr txBox="1"/>
          <p:nvPr/>
        </p:nvSpPr>
        <p:spPr>
          <a:xfrm>
            <a:off x="934872" y="2202429"/>
            <a:ext cx="10488304" cy="1754326"/>
          </a:xfrm>
          <a:prstGeom prst="rect">
            <a:avLst/>
          </a:prstGeom>
          <a:noFill/>
        </p:spPr>
        <p:txBody>
          <a:bodyPr wrap="square">
            <a:spAutoFit/>
          </a:bodyPr>
          <a:lstStyle/>
          <a:p>
            <a:pPr algn="l"/>
            <a:r>
              <a:rPr lang="en-IN" dirty="0">
                <a:solidFill>
                  <a:srgbClr val="000000"/>
                </a:solidFill>
                <a:latin typeface="Segoe UI" panose="020B0502040204020203" pitchFamily="34" charset="0"/>
              </a:rPr>
              <a:t>Some characters have a special meaning in XML.</a:t>
            </a:r>
          </a:p>
          <a:p>
            <a:pPr algn="l"/>
            <a:endParaRPr lang="en-IN" dirty="0">
              <a:solidFill>
                <a:srgbClr val="000000"/>
              </a:solidFill>
              <a:latin typeface="Segoe UI" panose="020B0502040204020203" pitchFamily="34" charset="0"/>
            </a:endParaRPr>
          </a:p>
          <a:p>
            <a:pPr marL="285750" indent="-285750" algn="l">
              <a:buFont typeface="Arial" panose="020B0604020202020204" pitchFamily="34" charset="0"/>
              <a:buChar char="•"/>
            </a:pPr>
            <a:r>
              <a:rPr lang="en-IN" dirty="0">
                <a:solidFill>
                  <a:srgbClr val="000000"/>
                </a:solidFill>
                <a:latin typeface="Segoe UI" panose="020B0502040204020203" pitchFamily="34" charset="0"/>
              </a:rPr>
              <a:t>If you place a character like "</a:t>
            </a:r>
            <a:r>
              <a:rPr lang="en-IN" dirty="0">
                <a:solidFill>
                  <a:srgbClr val="FF0000"/>
                </a:solidFill>
                <a:latin typeface="Segoe UI" panose="020B0502040204020203" pitchFamily="34" charset="0"/>
              </a:rPr>
              <a:t>&lt;</a:t>
            </a:r>
            <a:r>
              <a:rPr lang="en-IN" dirty="0">
                <a:solidFill>
                  <a:srgbClr val="000000"/>
                </a:solidFill>
                <a:latin typeface="Segoe UI" panose="020B0502040204020203" pitchFamily="34" charset="0"/>
              </a:rPr>
              <a:t>" inside an XML element, it will generate an error because the parser interprets it as the start of a new element.</a:t>
            </a:r>
          </a:p>
          <a:p>
            <a:pPr marL="285750" indent="-285750" algn="l">
              <a:buFont typeface="Arial" panose="020B0604020202020204" pitchFamily="34" charset="0"/>
              <a:buChar char="•"/>
            </a:pPr>
            <a:endParaRPr lang="en-IN" dirty="0">
              <a:solidFill>
                <a:srgbClr val="000000"/>
              </a:solidFill>
              <a:latin typeface="Segoe UI" panose="020B0502040204020203" pitchFamily="34" charset="0"/>
            </a:endParaRPr>
          </a:p>
          <a:p>
            <a:pPr algn="l"/>
            <a:r>
              <a:rPr lang="en-IN" dirty="0">
                <a:solidFill>
                  <a:srgbClr val="000000"/>
                </a:solidFill>
                <a:latin typeface="Segoe UI" panose="020B0502040204020203" pitchFamily="34" charset="0"/>
              </a:rPr>
              <a:t>This will generate an XML error:</a:t>
            </a:r>
          </a:p>
        </p:txBody>
      </p:sp>
      <p:sp>
        <p:nvSpPr>
          <p:cNvPr id="16" name="TextBox 15">
            <a:extLst>
              <a:ext uri="{FF2B5EF4-FFF2-40B4-BE49-F238E27FC236}">
                <a16:creationId xmlns:a16="http://schemas.microsoft.com/office/drawing/2014/main" id="{570AB83D-C3C0-8080-8174-4F8A4C17CC79}"/>
              </a:ext>
            </a:extLst>
          </p:cNvPr>
          <p:cNvSpPr txBox="1"/>
          <p:nvPr/>
        </p:nvSpPr>
        <p:spPr>
          <a:xfrm>
            <a:off x="1357952" y="4049762"/>
            <a:ext cx="6100548" cy="369332"/>
          </a:xfrm>
          <a:prstGeom prst="rect">
            <a:avLst/>
          </a:prstGeom>
          <a:noFill/>
        </p:spPr>
        <p:txBody>
          <a:bodyPr wrap="square">
            <a:spAutoFit/>
          </a:bodyPr>
          <a:lstStyle/>
          <a:p>
            <a:r>
              <a:rPr lang="en-IN" b="0" i="0" u="none" strike="noStrike" dirty="0">
                <a:solidFill>
                  <a:srgbClr val="000000"/>
                </a:solidFill>
                <a:effectLst/>
                <a:latin typeface="Consolas" panose="020B0609020204030204" pitchFamily="49" charset="0"/>
              </a:rPr>
              <a:t>&lt;message&gt;salary &lt; 1000&lt;/message&gt;</a:t>
            </a:r>
            <a:endParaRPr lang="en-US" dirty="0"/>
          </a:p>
        </p:txBody>
      </p:sp>
      <p:sp>
        <p:nvSpPr>
          <p:cNvPr id="20" name="TextBox 19">
            <a:extLst>
              <a:ext uri="{FF2B5EF4-FFF2-40B4-BE49-F238E27FC236}">
                <a16:creationId xmlns:a16="http://schemas.microsoft.com/office/drawing/2014/main" id="{DDB94B99-82B6-37AF-AC49-77B290350C2C}"/>
              </a:ext>
            </a:extLst>
          </p:cNvPr>
          <p:cNvSpPr txBox="1"/>
          <p:nvPr/>
        </p:nvSpPr>
        <p:spPr>
          <a:xfrm>
            <a:off x="934872" y="4656245"/>
            <a:ext cx="10379122" cy="369332"/>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To avoid this error, replace the "</a:t>
            </a:r>
            <a:r>
              <a:rPr lang="en-IN" b="0" i="0" u="none" strike="noStrike" dirty="0">
                <a:solidFill>
                  <a:srgbClr val="FF0000"/>
                </a:solidFill>
                <a:effectLst/>
                <a:latin typeface="Verdana" panose="020B0604030504040204" pitchFamily="34" charset="0"/>
              </a:rPr>
              <a:t>&lt;</a:t>
            </a:r>
            <a:r>
              <a:rPr lang="en-IN" b="0" i="0" u="none" strike="noStrike" dirty="0">
                <a:solidFill>
                  <a:srgbClr val="000000"/>
                </a:solidFill>
                <a:effectLst/>
                <a:latin typeface="Verdana" panose="020B0604030504040204" pitchFamily="34" charset="0"/>
              </a:rPr>
              <a:t>" character with an </a:t>
            </a:r>
            <a:r>
              <a:rPr lang="en-IN" b="1" i="0" u="none" strike="noStrike" dirty="0">
                <a:solidFill>
                  <a:srgbClr val="000000"/>
                </a:solidFill>
                <a:effectLst/>
                <a:latin typeface="Verdana" panose="020B0604030504040204" pitchFamily="34" charset="0"/>
              </a:rPr>
              <a:t>entity reference</a:t>
            </a:r>
            <a:r>
              <a:rPr lang="en-IN" b="0" i="0" u="none" strike="noStrike" dirty="0">
                <a:solidFill>
                  <a:srgbClr val="000000"/>
                </a:solidFill>
                <a:effectLst/>
                <a:latin typeface="Verdana" panose="020B0604030504040204" pitchFamily="34" charset="0"/>
              </a:rPr>
              <a:t>:</a:t>
            </a:r>
            <a:endParaRPr lang="en-US" dirty="0"/>
          </a:p>
        </p:txBody>
      </p:sp>
      <p:sp>
        <p:nvSpPr>
          <p:cNvPr id="22" name="TextBox 21">
            <a:extLst>
              <a:ext uri="{FF2B5EF4-FFF2-40B4-BE49-F238E27FC236}">
                <a16:creationId xmlns:a16="http://schemas.microsoft.com/office/drawing/2014/main" id="{48243A79-A79D-5A3C-83BF-DE61FE78C354}"/>
              </a:ext>
            </a:extLst>
          </p:cNvPr>
          <p:cNvSpPr txBox="1"/>
          <p:nvPr/>
        </p:nvSpPr>
        <p:spPr>
          <a:xfrm>
            <a:off x="1357952" y="5302576"/>
            <a:ext cx="6100548" cy="369332"/>
          </a:xfrm>
          <a:prstGeom prst="rect">
            <a:avLst/>
          </a:prstGeom>
          <a:noFill/>
        </p:spPr>
        <p:txBody>
          <a:bodyPr wrap="square">
            <a:spAutoFit/>
          </a:bodyPr>
          <a:lstStyle/>
          <a:p>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message</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salary </a:t>
            </a:r>
            <a:r>
              <a:rPr lang="en-IN" b="0" i="0" u="none" strike="noStrike" dirty="0">
                <a:solidFill>
                  <a:srgbClr val="E80000"/>
                </a:solidFill>
                <a:effectLst/>
                <a:latin typeface="Consolas" panose="020B0609020204030204" pitchFamily="49" charset="0"/>
              </a:rPr>
              <a:t>&amp;</a:t>
            </a:r>
            <a:r>
              <a:rPr lang="en-IN" b="0" i="0" u="none" strike="noStrike" dirty="0" err="1">
                <a:solidFill>
                  <a:srgbClr val="E80000"/>
                </a:solidFill>
                <a:effectLst/>
                <a:latin typeface="Consolas" panose="020B0609020204030204" pitchFamily="49" charset="0"/>
              </a:rPr>
              <a:t>lt</a:t>
            </a:r>
            <a:r>
              <a:rPr lang="en-IN" b="0" i="0" u="none" strike="noStrike" dirty="0">
                <a:solidFill>
                  <a:srgbClr val="E80000"/>
                </a:solidFill>
                <a:effectLst/>
                <a:latin typeface="Consolas" panose="020B0609020204030204" pitchFamily="49" charset="0"/>
              </a:rPr>
              <a:t>;</a:t>
            </a:r>
            <a:r>
              <a:rPr lang="en-IN" b="0" i="0" u="none" strike="noStrike" dirty="0">
                <a:solidFill>
                  <a:srgbClr val="000000"/>
                </a:solidFill>
                <a:effectLst/>
                <a:latin typeface="Consolas" panose="020B0609020204030204" pitchFamily="49" charset="0"/>
              </a:rPr>
              <a:t> 1000</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/message</a:t>
            </a:r>
            <a:r>
              <a:rPr lang="en-IN" b="0" i="0" u="none" strike="noStrike" dirty="0">
                <a:solidFill>
                  <a:srgbClr val="0000CD"/>
                </a:solidFill>
                <a:effectLst/>
                <a:latin typeface="Consolas" panose="020B0609020204030204" pitchFamily="49" charset="0"/>
              </a:rPr>
              <a:t>&gt;</a:t>
            </a:r>
            <a:endParaRPr lang="en-US" dirty="0"/>
          </a:p>
        </p:txBody>
      </p:sp>
      <p:sp>
        <p:nvSpPr>
          <p:cNvPr id="2" name="Rounded Rectangle 1">
            <a:extLst>
              <a:ext uri="{FF2B5EF4-FFF2-40B4-BE49-F238E27FC236}">
                <a16:creationId xmlns:a16="http://schemas.microsoft.com/office/drawing/2014/main" id="{B52A0AC6-7274-FB31-2223-96ECB1623BF7}"/>
              </a:ext>
            </a:extLst>
          </p:cNvPr>
          <p:cNvSpPr/>
          <p:nvPr/>
        </p:nvSpPr>
        <p:spPr>
          <a:xfrm>
            <a:off x="305159" y="256644"/>
            <a:ext cx="11774466" cy="95197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0" lang="en-IN" sz="36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XML Syntax Rules</a:t>
            </a:r>
            <a:endParaRPr lang="en-US" dirty="0"/>
          </a:p>
        </p:txBody>
      </p:sp>
      <p:sp>
        <p:nvSpPr>
          <p:cNvPr id="5" name="TextBox 4">
            <a:extLst>
              <a:ext uri="{FF2B5EF4-FFF2-40B4-BE49-F238E27FC236}">
                <a16:creationId xmlns:a16="http://schemas.microsoft.com/office/drawing/2014/main" id="{24E389BA-9513-5469-E4C5-9AFDA4D0DED2}"/>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863747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A432DA-9E8F-CC43-8815-D2F2E01F9E5A}"/>
              </a:ext>
            </a:extLst>
          </p:cNvPr>
          <p:cNvSpPr txBox="1"/>
          <p:nvPr/>
        </p:nvSpPr>
        <p:spPr>
          <a:xfrm>
            <a:off x="1071348" y="1638701"/>
            <a:ext cx="10174405" cy="369332"/>
          </a:xfrm>
          <a:prstGeom prst="rect">
            <a:avLst/>
          </a:prstGeom>
          <a:noFill/>
        </p:spPr>
        <p:txBody>
          <a:bodyPr wrap="square">
            <a:spAutoFit/>
          </a:bodyPr>
          <a:lstStyle/>
          <a:p>
            <a:pPr marL="285750" indent="-285750" algn="l">
              <a:buFont typeface="Wingdings" pitchFamily="2" charset="2"/>
              <a:buChar char="v"/>
            </a:pPr>
            <a:r>
              <a:rPr lang="en-IN" b="0" i="0" u="none" strike="noStrike" dirty="0">
                <a:solidFill>
                  <a:srgbClr val="000000"/>
                </a:solidFill>
                <a:effectLst/>
                <a:latin typeface="Verdana" panose="020B0604030504040204" pitchFamily="34" charset="0"/>
              </a:rPr>
              <a:t>An XML document with correct syntax is called "Well Formed".</a:t>
            </a:r>
          </a:p>
        </p:txBody>
      </p:sp>
      <p:sp>
        <p:nvSpPr>
          <p:cNvPr id="9" name="TextBox 8">
            <a:extLst>
              <a:ext uri="{FF2B5EF4-FFF2-40B4-BE49-F238E27FC236}">
                <a16:creationId xmlns:a16="http://schemas.microsoft.com/office/drawing/2014/main" id="{0780A161-8124-526C-C5B5-91FDD03658C6}"/>
              </a:ext>
            </a:extLst>
          </p:cNvPr>
          <p:cNvSpPr txBox="1"/>
          <p:nvPr/>
        </p:nvSpPr>
        <p:spPr>
          <a:xfrm>
            <a:off x="1071348" y="2372268"/>
            <a:ext cx="10010633" cy="369332"/>
          </a:xfrm>
          <a:prstGeom prst="rect">
            <a:avLst/>
          </a:prstGeom>
          <a:noFill/>
        </p:spPr>
        <p:txBody>
          <a:bodyPr wrap="square">
            <a:spAutoFit/>
          </a:bodyPr>
          <a:lstStyle/>
          <a:p>
            <a:pPr marL="285750" indent="-285750">
              <a:buFont typeface="Wingdings" pitchFamily="2" charset="2"/>
              <a:buChar char="v"/>
            </a:pPr>
            <a:r>
              <a:rPr lang="en-IN" b="0" i="0" u="none" strike="noStrike" dirty="0">
                <a:solidFill>
                  <a:srgbClr val="000000"/>
                </a:solidFill>
                <a:effectLst/>
                <a:latin typeface="Verdana" panose="020B0604030504040204" pitchFamily="34" charset="0"/>
              </a:rPr>
              <a:t>A "well formed" XML document is not the same as a "valid" XML document.</a:t>
            </a:r>
            <a:endParaRPr lang="en-US" dirty="0"/>
          </a:p>
        </p:txBody>
      </p:sp>
      <p:sp>
        <p:nvSpPr>
          <p:cNvPr id="11" name="TextBox 10">
            <a:extLst>
              <a:ext uri="{FF2B5EF4-FFF2-40B4-BE49-F238E27FC236}">
                <a16:creationId xmlns:a16="http://schemas.microsoft.com/office/drawing/2014/main" id="{5460325B-23FD-F6AC-26E8-B5AE5E1243A7}"/>
              </a:ext>
            </a:extLst>
          </p:cNvPr>
          <p:cNvSpPr txBox="1"/>
          <p:nvPr/>
        </p:nvSpPr>
        <p:spPr>
          <a:xfrm>
            <a:off x="1071348" y="3100738"/>
            <a:ext cx="10365476" cy="2308324"/>
          </a:xfrm>
          <a:prstGeom prst="rect">
            <a:avLst/>
          </a:prstGeom>
          <a:noFill/>
        </p:spPr>
        <p:txBody>
          <a:bodyPr wrap="square">
            <a:spAutoFit/>
          </a:bodyPr>
          <a:lstStyle/>
          <a:p>
            <a:pPr marL="285750" indent="-285750" algn="l">
              <a:buFont typeface="Wingdings" pitchFamily="2" charset="2"/>
              <a:buChar char="v"/>
            </a:pPr>
            <a:r>
              <a:rPr lang="en-IN" b="0" i="0" u="none" strike="noStrike" dirty="0">
                <a:solidFill>
                  <a:srgbClr val="000000"/>
                </a:solidFill>
                <a:effectLst/>
                <a:latin typeface="Verdana" panose="020B0604030504040204" pitchFamily="34" charset="0"/>
              </a:rPr>
              <a:t>A "valid" XML document must be well formed. In addition, it must conform to a document type definition.</a:t>
            </a:r>
          </a:p>
          <a:p>
            <a:pPr algn="l"/>
            <a:endParaRPr lang="en-IN" b="0" i="0" u="none" strike="noStrike" dirty="0">
              <a:solidFill>
                <a:srgbClr val="000000"/>
              </a:solidFill>
              <a:effectLst/>
              <a:latin typeface="Verdana" panose="020B0604030504040204" pitchFamily="34" charset="0"/>
            </a:endParaRPr>
          </a:p>
          <a:p>
            <a:pPr algn="l"/>
            <a:r>
              <a:rPr lang="en-IN" b="0" i="0" u="none" strike="noStrike" dirty="0">
                <a:solidFill>
                  <a:srgbClr val="000000"/>
                </a:solidFill>
                <a:effectLst/>
                <a:latin typeface="Verdana" panose="020B0604030504040204" pitchFamily="34" charset="0"/>
              </a:rPr>
              <a:t>There are two different document type definitions that can be used with XML:</a:t>
            </a:r>
          </a:p>
          <a:p>
            <a:pPr algn="l"/>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DTD - The original Document Type Definition</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XML Schema - An XML-based alternative to DTD</a:t>
            </a:r>
          </a:p>
        </p:txBody>
      </p:sp>
      <p:sp>
        <p:nvSpPr>
          <p:cNvPr id="2" name="Rounded Rectangle 1">
            <a:extLst>
              <a:ext uri="{FF2B5EF4-FFF2-40B4-BE49-F238E27FC236}">
                <a16:creationId xmlns:a16="http://schemas.microsoft.com/office/drawing/2014/main" id="{D9328427-8029-E478-0844-149FAA32EDD6}"/>
              </a:ext>
            </a:extLst>
          </p:cNvPr>
          <p:cNvSpPr/>
          <p:nvPr/>
        </p:nvSpPr>
        <p:spPr>
          <a:xfrm>
            <a:off x="271317" y="322487"/>
            <a:ext cx="11774466" cy="9519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l"/>
            <a:r>
              <a:rPr lang="en-IN" sz="3600" b="1" i="0" u="none" strike="noStrike" dirty="0">
                <a:solidFill>
                  <a:schemeClr val="bg1"/>
                </a:solidFill>
                <a:effectLst/>
                <a:latin typeface="Segoe UI" panose="020B0502040204020203" pitchFamily="34" charset="0"/>
              </a:rPr>
              <a:t>Well Formed vs Valid XML Documents</a:t>
            </a:r>
          </a:p>
        </p:txBody>
      </p:sp>
      <p:sp>
        <p:nvSpPr>
          <p:cNvPr id="3" name="TextBox 2">
            <a:extLst>
              <a:ext uri="{FF2B5EF4-FFF2-40B4-BE49-F238E27FC236}">
                <a16:creationId xmlns:a16="http://schemas.microsoft.com/office/drawing/2014/main" id="{1AEC6CA6-28A6-A548-84A9-8A5FC0F2DCC2}"/>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2266869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E4F78F-1B0E-CABD-981A-72C81C3721CE}"/>
              </a:ext>
            </a:extLst>
          </p:cNvPr>
          <p:cNvSpPr txBox="1"/>
          <p:nvPr/>
        </p:nvSpPr>
        <p:spPr>
          <a:xfrm>
            <a:off x="580031" y="2526283"/>
            <a:ext cx="5515969" cy="2308324"/>
          </a:xfrm>
          <a:prstGeom prst="rect">
            <a:avLst/>
          </a:prstGeom>
          <a:noFill/>
          <a:ln>
            <a:solidFill>
              <a:schemeClr val="accent1"/>
            </a:solidFill>
          </a:ln>
        </p:spPr>
        <p:txBody>
          <a:bodyPr wrap="square">
            <a:spAutoFit/>
          </a:bodyPr>
          <a:lstStyle/>
          <a:p>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?xml</a:t>
            </a:r>
            <a:r>
              <a:rPr lang="en-IN" b="0" i="0" u="none" strike="noStrike" dirty="0">
                <a:solidFill>
                  <a:srgbClr val="FF0000"/>
                </a:solidFill>
                <a:effectLst/>
                <a:latin typeface="Consolas" panose="020B0609020204030204" pitchFamily="49" charset="0"/>
              </a:rPr>
              <a:t> version</a:t>
            </a:r>
            <a:r>
              <a:rPr lang="en-IN" b="0" i="0" u="none" strike="noStrike" dirty="0">
                <a:solidFill>
                  <a:srgbClr val="0000CD"/>
                </a:solidFill>
                <a:effectLst/>
                <a:latin typeface="Consolas" panose="020B0609020204030204" pitchFamily="49" charset="0"/>
              </a:rPr>
              <a:t>="1.0"</a:t>
            </a:r>
            <a:r>
              <a:rPr lang="en-IN" b="0" i="0" u="none" strike="noStrike" dirty="0">
                <a:solidFill>
                  <a:srgbClr val="FF0000"/>
                </a:solidFill>
                <a:effectLst/>
                <a:latin typeface="Consolas" panose="020B0609020204030204" pitchFamily="49" charset="0"/>
              </a:rPr>
              <a:t> encoding</a:t>
            </a:r>
            <a:r>
              <a:rPr lang="en-IN" b="0" i="0" u="none" strike="noStrike" dirty="0">
                <a:solidFill>
                  <a:srgbClr val="0000CD"/>
                </a:solidFill>
                <a:effectLst/>
                <a:latin typeface="Consolas" panose="020B0609020204030204" pitchFamily="49" charset="0"/>
              </a:rPr>
              <a:t>="UTF-8"</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!DOCTYPE</a:t>
            </a:r>
            <a:r>
              <a:rPr lang="en-IN" b="0" i="0" u="none" strike="noStrike" dirty="0">
                <a:solidFill>
                  <a:srgbClr val="FF0000"/>
                </a:solidFill>
                <a:effectLst/>
                <a:latin typeface="Consolas" panose="020B0609020204030204" pitchFamily="49" charset="0"/>
              </a:rPr>
              <a:t> note SYSTEM "</a:t>
            </a:r>
            <a:r>
              <a:rPr lang="en-IN" b="0" i="0" u="none" strike="noStrike" dirty="0" err="1">
                <a:solidFill>
                  <a:srgbClr val="FF0000"/>
                </a:solidFill>
                <a:effectLst/>
                <a:latin typeface="Consolas" panose="020B0609020204030204" pitchFamily="49" charset="0"/>
              </a:rPr>
              <a:t>Note.dtd</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note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to</a:t>
            </a:r>
            <a:r>
              <a:rPr lang="en-IN" b="0" i="0" u="none" strike="noStrike" dirty="0">
                <a:solidFill>
                  <a:srgbClr val="0000CD"/>
                </a:solidFill>
                <a:effectLst/>
                <a:latin typeface="Consolas" panose="020B0609020204030204" pitchFamily="49" charset="0"/>
              </a:rPr>
              <a:t>&gt;</a:t>
            </a:r>
            <a:r>
              <a:rPr lang="en-IN" b="0" i="0" u="none" strike="noStrike" dirty="0" err="1">
                <a:solidFill>
                  <a:srgbClr val="000000"/>
                </a:solidFill>
                <a:effectLst/>
                <a:latin typeface="Consolas" panose="020B0609020204030204" pitchFamily="49" charset="0"/>
              </a:rPr>
              <a:t>Tove</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/to</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from</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Jani</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/from</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heading</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Reminder</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/heading</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body</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Don't forget me this weekend!</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/body</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/note</a:t>
            </a:r>
            <a:r>
              <a:rPr lang="en-IN" b="0" i="0" u="none" strike="noStrike" dirty="0">
                <a:solidFill>
                  <a:srgbClr val="0000CD"/>
                </a:solidFill>
                <a:effectLst/>
                <a:latin typeface="Consolas" panose="020B0609020204030204" pitchFamily="49" charset="0"/>
              </a:rPr>
              <a:t>&gt;</a:t>
            </a:r>
            <a:endParaRPr lang="en-US" dirty="0"/>
          </a:p>
        </p:txBody>
      </p:sp>
      <p:sp>
        <p:nvSpPr>
          <p:cNvPr id="5" name="TextBox 4">
            <a:extLst>
              <a:ext uri="{FF2B5EF4-FFF2-40B4-BE49-F238E27FC236}">
                <a16:creationId xmlns:a16="http://schemas.microsoft.com/office/drawing/2014/main" id="{A37ECF27-B45E-6A22-C6CF-B6CB262F7133}"/>
              </a:ext>
            </a:extLst>
          </p:cNvPr>
          <p:cNvSpPr txBox="1"/>
          <p:nvPr/>
        </p:nvSpPr>
        <p:spPr>
          <a:xfrm>
            <a:off x="6393977" y="2526283"/>
            <a:ext cx="5217992" cy="2308324"/>
          </a:xfrm>
          <a:prstGeom prst="rect">
            <a:avLst/>
          </a:prstGeom>
          <a:noFill/>
          <a:ln>
            <a:solidFill>
              <a:schemeClr val="accent1"/>
            </a:solidFill>
          </a:ln>
        </p:spPr>
        <p:txBody>
          <a:bodyPr wrap="square">
            <a:spAutoFit/>
          </a:bodyPr>
          <a:lstStyle/>
          <a:p>
            <a:r>
              <a:rPr lang="en-IN" b="0" i="0" u="none" strike="noStrike" dirty="0">
                <a:solidFill>
                  <a:srgbClr val="000000"/>
                </a:solidFill>
                <a:effectLst/>
                <a:latin typeface="Consolas" panose="020B0609020204030204" pitchFamily="49" charset="0"/>
              </a:rPr>
              <a:t>&lt;!DOCTYPE note</a:t>
            </a:r>
            <a:br>
              <a:rPr lang="en-IN" dirty="0"/>
            </a:br>
            <a:r>
              <a:rPr lang="en-IN" b="0" i="0" u="none" strike="noStrike" dirty="0">
                <a:solidFill>
                  <a:srgbClr val="000000"/>
                </a:solidFill>
                <a:effectLst/>
                <a:latin typeface="Consolas" panose="020B0609020204030204" pitchFamily="49" charset="0"/>
              </a:rPr>
              <a:t>[</a:t>
            </a:r>
            <a:br>
              <a:rPr lang="en-IN" dirty="0"/>
            </a:br>
            <a:r>
              <a:rPr lang="en-IN" b="0" i="0" u="none" strike="noStrike" dirty="0">
                <a:solidFill>
                  <a:srgbClr val="000000"/>
                </a:solidFill>
                <a:effectLst/>
                <a:latin typeface="Consolas" panose="020B0609020204030204" pitchFamily="49" charset="0"/>
              </a:rPr>
              <a:t>&lt;!ELEMENT note (</a:t>
            </a:r>
            <a:r>
              <a:rPr lang="en-IN" b="0" i="0" u="none" strike="noStrike" dirty="0" err="1">
                <a:solidFill>
                  <a:srgbClr val="000000"/>
                </a:solidFill>
                <a:effectLst/>
                <a:latin typeface="Consolas" panose="020B0609020204030204" pitchFamily="49" charset="0"/>
              </a:rPr>
              <a:t>to,from,heading,body</a:t>
            </a:r>
            <a:r>
              <a:rPr lang="en-IN" b="0" i="0" u="none" strike="noStrike" dirty="0">
                <a:solidFill>
                  <a:srgbClr val="000000"/>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&lt;!ELEMENT to (#PCDATA)&gt;</a:t>
            </a:r>
            <a:br>
              <a:rPr lang="en-IN" dirty="0"/>
            </a:br>
            <a:r>
              <a:rPr lang="en-IN" b="0" i="0" u="none" strike="noStrike" dirty="0">
                <a:solidFill>
                  <a:srgbClr val="000000"/>
                </a:solidFill>
                <a:effectLst/>
                <a:latin typeface="Consolas" panose="020B0609020204030204" pitchFamily="49" charset="0"/>
              </a:rPr>
              <a:t>&lt;!ELEMENT from (#PCDATA)&gt;</a:t>
            </a:r>
            <a:br>
              <a:rPr lang="en-IN" dirty="0"/>
            </a:br>
            <a:r>
              <a:rPr lang="en-IN" b="0" i="0" u="none" strike="noStrike" dirty="0">
                <a:solidFill>
                  <a:srgbClr val="000000"/>
                </a:solidFill>
                <a:effectLst/>
                <a:latin typeface="Consolas" panose="020B0609020204030204" pitchFamily="49" charset="0"/>
              </a:rPr>
              <a:t>&lt;!ELEMENT heading (#PCDATA)&gt;</a:t>
            </a:r>
            <a:br>
              <a:rPr lang="en-IN" dirty="0"/>
            </a:br>
            <a:r>
              <a:rPr lang="en-IN" b="0" i="0" u="none" strike="noStrike" dirty="0">
                <a:solidFill>
                  <a:srgbClr val="000000"/>
                </a:solidFill>
                <a:effectLst/>
                <a:latin typeface="Consolas" panose="020B0609020204030204" pitchFamily="49" charset="0"/>
              </a:rPr>
              <a:t>&lt;!ELEMENT body (#PCDATA)&gt;</a:t>
            </a:r>
            <a:br>
              <a:rPr lang="en-IN" dirty="0"/>
            </a:br>
            <a:r>
              <a:rPr lang="en-IN" b="0" i="0" u="none" strike="noStrike" dirty="0">
                <a:solidFill>
                  <a:srgbClr val="000000"/>
                </a:solidFill>
                <a:effectLst/>
                <a:latin typeface="Consolas" panose="020B0609020204030204" pitchFamily="49" charset="0"/>
              </a:rPr>
              <a:t>]&gt;</a:t>
            </a:r>
            <a:endParaRPr lang="en-US" dirty="0"/>
          </a:p>
        </p:txBody>
      </p:sp>
      <p:sp>
        <p:nvSpPr>
          <p:cNvPr id="6" name="TextBox 5">
            <a:extLst>
              <a:ext uri="{FF2B5EF4-FFF2-40B4-BE49-F238E27FC236}">
                <a16:creationId xmlns:a16="http://schemas.microsoft.com/office/drawing/2014/main" id="{C61918F2-F88C-6ABB-C45D-2563C947641C}"/>
              </a:ext>
            </a:extLst>
          </p:cNvPr>
          <p:cNvSpPr txBox="1"/>
          <p:nvPr/>
        </p:nvSpPr>
        <p:spPr>
          <a:xfrm>
            <a:off x="6393977" y="2101221"/>
            <a:ext cx="1056443" cy="369332"/>
          </a:xfrm>
          <a:prstGeom prst="rect">
            <a:avLst/>
          </a:prstGeom>
          <a:noFill/>
        </p:spPr>
        <p:txBody>
          <a:bodyPr wrap="none" rtlCol="0">
            <a:spAutoFit/>
          </a:bodyPr>
          <a:lstStyle/>
          <a:p>
            <a:r>
              <a:rPr lang="en-US" dirty="0" err="1"/>
              <a:t>Note.dtd</a:t>
            </a:r>
            <a:endParaRPr lang="en-US" dirty="0"/>
          </a:p>
        </p:txBody>
      </p:sp>
      <p:sp>
        <p:nvSpPr>
          <p:cNvPr id="8" name="TextBox 7">
            <a:extLst>
              <a:ext uri="{FF2B5EF4-FFF2-40B4-BE49-F238E27FC236}">
                <a16:creationId xmlns:a16="http://schemas.microsoft.com/office/drawing/2014/main" id="{DA385AB5-CD3C-3CC5-9A54-98B8A95E33EE}"/>
              </a:ext>
            </a:extLst>
          </p:cNvPr>
          <p:cNvSpPr txBox="1"/>
          <p:nvPr/>
        </p:nvSpPr>
        <p:spPr>
          <a:xfrm>
            <a:off x="914400" y="1519358"/>
            <a:ext cx="10363200" cy="369332"/>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A DTD defines the structure and the legal elements and attributes of an XML document.</a:t>
            </a:r>
            <a:endParaRPr lang="en-US" dirty="0"/>
          </a:p>
        </p:txBody>
      </p:sp>
      <p:sp>
        <p:nvSpPr>
          <p:cNvPr id="9" name="TextBox 8">
            <a:extLst>
              <a:ext uri="{FF2B5EF4-FFF2-40B4-BE49-F238E27FC236}">
                <a16:creationId xmlns:a16="http://schemas.microsoft.com/office/drawing/2014/main" id="{A71AC69D-CD43-5688-F2D0-FE6EE98BEA61}"/>
              </a:ext>
            </a:extLst>
          </p:cNvPr>
          <p:cNvSpPr txBox="1"/>
          <p:nvPr/>
        </p:nvSpPr>
        <p:spPr>
          <a:xfrm>
            <a:off x="914400" y="589377"/>
            <a:ext cx="962315" cy="584775"/>
          </a:xfrm>
          <a:prstGeom prst="rect">
            <a:avLst/>
          </a:prstGeom>
          <a:noFill/>
        </p:spPr>
        <p:txBody>
          <a:bodyPr wrap="none" rtlCol="0">
            <a:spAutoFit/>
          </a:bodyPr>
          <a:lstStyle/>
          <a:p>
            <a:r>
              <a:rPr lang="en-US" sz="3200" b="1" dirty="0"/>
              <a:t>DTD</a:t>
            </a:r>
            <a:endParaRPr lang="en-US" b="1" dirty="0"/>
          </a:p>
        </p:txBody>
      </p:sp>
      <p:sp>
        <p:nvSpPr>
          <p:cNvPr id="7" name="Rounded Rectangle 6">
            <a:extLst>
              <a:ext uri="{FF2B5EF4-FFF2-40B4-BE49-F238E27FC236}">
                <a16:creationId xmlns:a16="http://schemas.microsoft.com/office/drawing/2014/main" id="{085A4BCC-6311-1678-41B8-C2C8D9C86EE9}"/>
              </a:ext>
            </a:extLst>
          </p:cNvPr>
          <p:cNvSpPr/>
          <p:nvPr/>
        </p:nvSpPr>
        <p:spPr>
          <a:xfrm>
            <a:off x="271317" y="322487"/>
            <a:ext cx="11774466" cy="9519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l"/>
            <a:r>
              <a:rPr lang="en-IN" sz="3600" b="1" i="0" u="none" strike="noStrike" dirty="0">
                <a:solidFill>
                  <a:schemeClr val="bg1"/>
                </a:solidFill>
                <a:effectLst/>
                <a:latin typeface="Segoe UI" panose="020B0502040204020203" pitchFamily="34" charset="0"/>
              </a:rPr>
              <a:t>DTD</a:t>
            </a:r>
          </a:p>
        </p:txBody>
      </p:sp>
      <p:sp>
        <p:nvSpPr>
          <p:cNvPr id="10" name="TextBox 9">
            <a:extLst>
              <a:ext uri="{FF2B5EF4-FFF2-40B4-BE49-F238E27FC236}">
                <a16:creationId xmlns:a16="http://schemas.microsoft.com/office/drawing/2014/main" id="{89ED8147-CF83-A120-1C40-0921C28CEA9B}"/>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1835595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B42A1C-0507-F26D-A3E3-6EABF8DB16A2}"/>
              </a:ext>
            </a:extLst>
          </p:cNvPr>
          <p:cNvSpPr txBox="1"/>
          <p:nvPr/>
        </p:nvSpPr>
        <p:spPr>
          <a:xfrm>
            <a:off x="756988" y="1518887"/>
            <a:ext cx="10494108" cy="369332"/>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An XML Schema describes the structure of an XML document, just like a DTD.</a:t>
            </a:r>
            <a:endParaRPr lang="en-US" dirty="0"/>
          </a:p>
        </p:txBody>
      </p:sp>
      <p:sp>
        <p:nvSpPr>
          <p:cNvPr id="4" name="TextBox 3">
            <a:extLst>
              <a:ext uri="{FF2B5EF4-FFF2-40B4-BE49-F238E27FC236}">
                <a16:creationId xmlns:a16="http://schemas.microsoft.com/office/drawing/2014/main" id="{F87D41C8-49E0-CEEA-6159-F9AD5A670C23}"/>
              </a:ext>
            </a:extLst>
          </p:cNvPr>
          <p:cNvSpPr txBox="1"/>
          <p:nvPr/>
        </p:nvSpPr>
        <p:spPr>
          <a:xfrm>
            <a:off x="756988" y="742122"/>
            <a:ext cx="2291012" cy="523220"/>
          </a:xfrm>
          <a:prstGeom prst="rect">
            <a:avLst/>
          </a:prstGeom>
          <a:noFill/>
        </p:spPr>
        <p:txBody>
          <a:bodyPr wrap="none" rtlCol="0">
            <a:spAutoFit/>
          </a:bodyPr>
          <a:lstStyle/>
          <a:p>
            <a:r>
              <a:rPr lang="en-US" sz="2800" b="1" dirty="0"/>
              <a:t>XML Schema</a:t>
            </a:r>
          </a:p>
        </p:txBody>
      </p:sp>
      <p:sp>
        <p:nvSpPr>
          <p:cNvPr id="6" name="TextBox 5">
            <a:extLst>
              <a:ext uri="{FF2B5EF4-FFF2-40B4-BE49-F238E27FC236}">
                <a16:creationId xmlns:a16="http://schemas.microsoft.com/office/drawing/2014/main" id="{6FFB61F8-63BD-1510-0D50-C03273F924E2}"/>
              </a:ext>
            </a:extLst>
          </p:cNvPr>
          <p:cNvSpPr txBox="1"/>
          <p:nvPr/>
        </p:nvSpPr>
        <p:spPr>
          <a:xfrm>
            <a:off x="2548210" y="2132640"/>
            <a:ext cx="6523378" cy="3416320"/>
          </a:xfrm>
          <a:prstGeom prst="rect">
            <a:avLst/>
          </a:prstGeom>
          <a:noFill/>
          <a:ln>
            <a:solidFill>
              <a:schemeClr val="accent1"/>
            </a:solidFill>
          </a:ln>
        </p:spPr>
        <p:txBody>
          <a:bodyPr wrap="square">
            <a:spAutoFit/>
          </a:bodyPr>
          <a:lstStyle/>
          <a:p>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FF0000"/>
                </a:solidFill>
                <a:effectLst/>
                <a:latin typeface="Consolas" panose="020B0609020204030204" pitchFamily="49" charset="0"/>
              </a:rPr>
              <a:t> name</a:t>
            </a:r>
            <a:r>
              <a:rPr lang="en-IN" b="0" i="0" u="none" strike="noStrike" dirty="0">
                <a:solidFill>
                  <a:srgbClr val="0000CD"/>
                </a:solidFill>
                <a:effectLst/>
                <a:latin typeface="Consolas" panose="020B0609020204030204" pitchFamily="49" charset="0"/>
              </a:rPr>
              <a:t>="note"&gt;</a:t>
            </a:r>
            <a:br>
              <a:rPr lang="en-IN" dirty="0"/>
            </a:br>
            <a:br>
              <a:rPr lang="en-IN" dirty="0"/>
            </a:b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xs:complexType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xs:sequence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FF0000"/>
                </a:solidFill>
                <a:effectLst/>
                <a:latin typeface="Consolas" panose="020B0609020204030204" pitchFamily="49" charset="0"/>
              </a:rPr>
              <a:t> name</a:t>
            </a:r>
            <a:r>
              <a:rPr lang="en-IN" b="0" i="0" u="none" strike="noStrike" dirty="0">
                <a:solidFill>
                  <a:srgbClr val="0000CD"/>
                </a:solidFill>
                <a:effectLst/>
                <a:latin typeface="Consolas" panose="020B0609020204030204" pitchFamily="49" charset="0"/>
              </a:rPr>
              <a:t>="to"</a:t>
            </a:r>
            <a:r>
              <a:rPr lang="en-IN" b="0" i="0" u="none" strike="noStrike" dirty="0">
                <a:solidFill>
                  <a:srgbClr val="FF0000"/>
                </a:solidFill>
                <a:effectLst/>
                <a:latin typeface="Consolas" panose="020B0609020204030204" pitchFamily="49" charset="0"/>
              </a:rPr>
              <a:t> type</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xs:string</a:t>
            </a:r>
            <a:r>
              <a:rPr lang="en-IN" b="0" i="0" u="none" strike="noStrike" dirty="0">
                <a:solidFill>
                  <a:srgbClr val="0000CD"/>
                </a:solidFill>
                <a:effectLst/>
                <a:latin typeface="Consolas" panose="020B0609020204030204" pitchFamily="49" charset="0"/>
              </a:rPr>
              <a:t>"</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FF0000"/>
                </a:solidFill>
                <a:effectLst/>
                <a:latin typeface="Consolas" panose="020B0609020204030204" pitchFamily="49" charset="0"/>
              </a:rPr>
              <a:t> name</a:t>
            </a:r>
            <a:r>
              <a:rPr lang="en-IN" b="0" i="0" u="none" strike="noStrike" dirty="0">
                <a:solidFill>
                  <a:srgbClr val="0000CD"/>
                </a:solidFill>
                <a:effectLst/>
                <a:latin typeface="Consolas" panose="020B0609020204030204" pitchFamily="49" charset="0"/>
              </a:rPr>
              <a:t>="from"</a:t>
            </a:r>
            <a:r>
              <a:rPr lang="en-IN" b="0" i="0" u="none" strike="noStrike" dirty="0">
                <a:solidFill>
                  <a:srgbClr val="FF0000"/>
                </a:solidFill>
                <a:effectLst/>
                <a:latin typeface="Consolas" panose="020B0609020204030204" pitchFamily="49" charset="0"/>
              </a:rPr>
              <a:t> type</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xs:string</a:t>
            </a:r>
            <a:r>
              <a:rPr lang="en-IN" b="0" i="0" u="none" strike="noStrike" dirty="0">
                <a:solidFill>
                  <a:srgbClr val="0000CD"/>
                </a:solidFill>
                <a:effectLst/>
                <a:latin typeface="Consolas" panose="020B0609020204030204" pitchFamily="49" charset="0"/>
              </a:rPr>
              <a:t>"</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FF0000"/>
                </a:solidFill>
                <a:effectLst/>
                <a:latin typeface="Consolas" panose="020B0609020204030204" pitchFamily="49" charset="0"/>
              </a:rPr>
              <a:t> name</a:t>
            </a:r>
            <a:r>
              <a:rPr lang="en-IN" b="0" i="0" u="none" strike="noStrike" dirty="0">
                <a:solidFill>
                  <a:srgbClr val="0000CD"/>
                </a:solidFill>
                <a:effectLst/>
                <a:latin typeface="Consolas" panose="020B0609020204030204" pitchFamily="49" charset="0"/>
              </a:rPr>
              <a:t>="heading"</a:t>
            </a:r>
            <a:r>
              <a:rPr lang="en-IN" b="0" i="0" u="none" strike="noStrike" dirty="0">
                <a:solidFill>
                  <a:srgbClr val="FF0000"/>
                </a:solidFill>
                <a:effectLst/>
                <a:latin typeface="Consolas" panose="020B0609020204030204" pitchFamily="49" charset="0"/>
              </a:rPr>
              <a:t> type</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xs:string</a:t>
            </a:r>
            <a:r>
              <a:rPr lang="en-IN" b="0" i="0" u="none" strike="noStrike" dirty="0">
                <a:solidFill>
                  <a:srgbClr val="0000CD"/>
                </a:solidFill>
                <a:effectLst/>
                <a:latin typeface="Consolas" panose="020B0609020204030204" pitchFamily="49" charset="0"/>
              </a:rPr>
              <a:t>"</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FF0000"/>
                </a:solidFill>
                <a:effectLst/>
                <a:latin typeface="Consolas" panose="020B0609020204030204" pitchFamily="49" charset="0"/>
              </a:rPr>
              <a:t> name</a:t>
            </a:r>
            <a:r>
              <a:rPr lang="en-IN" b="0" i="0" u="none" strike="noStrike" dirty="0">
                <a:solidFill>
                  <a:srgbClr val="0000CD"/>
                </a:solidFill>
                <a:effectLst/>
                <a:latin typeface="Consolas" panose="020B0609020204030204" pitchFamily="49" charset="0"/>
              </a:rPr>
              <a:t>="body"</a:t>
            </a:r>
            <a:r>
              <a:rPr lang="en-IN" b="0" i="0" u="none" strike="noStrike" dirty="0">
                <a:solidFill>
                  <a:srgbClr val="FF0000"/>
                </a:solidFill>
                <a:effectLst/>
                <a:latin typeface="Consolas" panose="020B0609020204030204" pitchFamily="49" charset="0"/>
              </a:rPr>
              <a:t> type</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xs:string</a:t>
            </a:r>
            <a:r>
              <a:rPr lang="en-IN" b="0" i="0" u="none" strike="noStrike" dirty="0">
                <a:solidFill>
                  <a:srgbClr val="0000CD"/>
                </a:solidFill>
                <a:effectLst/>
                <a:latin typeface="Consolas" panose="020B0609020204030204" pitchFamily="49" charset="0"/>
              </a:rPr>
              <a:t>"</a:t>
            </a:r>
            <a:r>
              <a:rPr lang="en-IN" b="0" i="0" u="none" strike="noStrike" dirty="0">
                <a:solidFill>
                  <a:srgbClr val="FF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a:t>
            </a:r>
            <a:r>
              <a:rPr lang="en-IN" b="0" i="0" u="none" strike="noStrike" dirty="0" err="1">
                <a:solidFill>
                  <a:srgbClr val="A52A2A"/>
                </a:solidFill>
                <a:effectLst/>
                <a:latin typeface="Consolas" panose="020B0609020204030204" pitchFamily="49" charset="0"/>
              </a:rPr>
              <a:t>xs:sequence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a:t>
            </a:r>
            <a:r>
              <a:rPr lang="en-IN" b="0" i="0" u="none" strike="noStrike" dirty="0" err="1">
                <a:solidFill>
                  <a:srgbClr val="A52A2A"/>
                </a:solidFill>
                <a:effectLst/>
                <a:latin typeface="Consolas" panose="020B0609020204030204" pitchFamily="49" charset="0"/>
              </a:rPr>
              <a:t>xs:complexType</a:t>
            </a:r>
            <a:r>
              <a:rPr lang="en-IN" b="0" i="0" u="none" strike="noStrike" dirty="0">
                <a:solidFill>
                  <a:srgbClr val="0000CD"/>
                </a:solidFill>
                <a:effectLst/>
                <a:latin typeface="Consolas" panose="020B0609020204030204" pitchFamily="49" charset="0"/>
              </a:rPr>
              <a:t>&gt;</a:t>
            </a:r>
            <a:br>
              <a:rPr lang="en-IN" dirty="0"/>
            </a:b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a:t>
            </a:r>
            <a:r>
              <a:rPr lang="en-IN" b="0" i="0" u="none" strike="noStrike" dirty="0" err="1">
                <a:solidFill>
                  <a:srgbClr val="A52A2A"/>
                </a:solidFill>
                <a:effectLst/>
                <a:latin typeface="Consolas" panose="020B0609020204030204" pitchFamily="49" charset="0"/>
              </a:rPr>
              <a:t>xs:element</a:t>
            </a:r>
            <a:r>
              <a:rPr lang="en-IN" b="0" i="0" u="none" strike="noStrike" dirty="0">
                <a:solidFill>
                  <a:srgbClr val="0000CD"/>
                </a:solidFill>
                <a:effectLst/>
                <a:latin typeface="Consolas" panose="020B0609020204030204" pitchFamily="49" charset="0"/>
              </a:rPr>
              <a:t>&gt;</a:t>
            </a:r>
            <a:endParaRPr lang="en-US" dirty="0"/>
          </a:p>
        </p:txBody>
      </p:sp>
      <p:sp>
        <p:nvSpPr>
          <p:cNvPr id="2" name="Rounded Rectangle 1">
            <a:extLst>
              <a:ext uri="{FF2B5EF4-FFF2-40B4-BE49-F238E27FC236}">
                <a16:creationId xmlns:a16="http://schemas.microsoft.com/office/drawing/2014/main" id="{DC1574BA-3E0C-DFD6-D57B-94D0B3C0941E}"/>
              </a:ext>
            </a:extLst>
          </p:cNvPr>
          <p:cNvSpPr/>
          <p:nvPr/>
        </p:nvSpPr>
        <p:spPr>
          <a:xfrm>
            <a:off x="271317" y="322487"/>
            <a:ext cx="11774466" cy="9519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l"/>
            <a:r>
              <a:rPr lang="en-IN" sz="3600" b="1" i="0" u="none" strike="noStrike" dirty="0">
                <a:solidFill>
                  <a:schemeClr val="bg1"/>
                </a:solidFill>
                <a:effectLst/>
                <a:latin typeface="Segoe UI" panose="020B0502040204020203" pitchFamily="34" charset="0"/>
              </a:rPr>
              <a:t>XML Schema</a:t>
            </a:r>
          </a:p>
        </p:txBody>
      </p:sp>
      <p:sp>
        <p:nvSpPr>
          <p:cNvPr id="5" name="TextBox 4">
            <a:extLst>
              <a:ext uri="{FF2B5EF4-FFF2-40B4-BE49-F238E27FC236}">
                <a16:creationId xmlns:a16="http://schemas.microsoft.com/office/drawing/2014/main" id="{ADFBB56F-FBF4-39A0-951B-0485F91E6EB5}"/>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3488555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E49874-57C5-6C87-FD30-9B64625697C4}"/>
              </a:ext>
            </a:extLst>
          </p:cNvPr>
          <p:cNvSpPr txBox="1"/>
          <p:nvPr/>
        </p:nvSpPr>
        <p:spPr>
          <a:xfrm>
            <a:off x="1325218" y="1474449"/>
            <a:ext cx="9329530" cy="4468274"/>
          </a:xfrm>
          <a:prstGeom prst="rect">
            <a:avLst/>
          </a:prstGeom>
          <a:noFill/>
        </p:spPr>
        <p:txBody>
          <a:bodyPr wrap="square">
            <a:spAutoFit/>
          </a:bodyPr>
          <a:lstStyle/>
          <a:p>
            <a:pPr algn="l"/>
            <a:endParaRPr lang="en-IN" b="1" i="0" u="none" strike="noStrike" dirty="0">
              <a:solidFill>
                <a:srgbClr val="000000"/>
              </a:solidFill>
              <a:effectLst/>
              <a:latin typeface="Segoe UI" panose="020B0502040204020203" pitchFamily="34" charset="0"/>
            </a:endParaRP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XML Schemas are written in XML</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XML Schemas are extensible to additions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XML Schemas support data types</a:t>
            </a:r>
          </a:p>
          <a:p>
            <a:pPr marL="285750" indent="-285750">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It is easier to convert data between different data types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XML Schemas support namespaces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You don't have to learn a new language</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You can use your XML editor to edit your Schema files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You can use your XML parser to parse your Schema files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You can manipulate your Schemas with the XML DOM</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You can transform your Schemas with XSLT</a:t>
            </a:r>
          </a:p>
        </p:txBody>
      </p:sp>
      <p:sp>
        <p:nvSpPr>
          <p:cNvPr id="2" name="Rounded Rectangle 1">
            <a:extLst>
              <a:ext uri="{FF2B5EF4-FFF2-40B4-BE49-F238E27FC236}">
                <a16:creationId xmlns:a16="http://schemas.microsoft.com/office/drawing/2014/main" id="{FB8DB1AE-E20A-09C3-7DE7-76112BD3AD32}"/>
              </a:ext>
            </a:extLst>
          </p:cNvPr>
          <p:cNvSpPr/>
          <p:nvPr/>
        </p:nvSpPr>
        <p:spPr>
          <a:xfrm>
            <a:off x="271317" y="322487"/>
            <a:ext cx="11774466" cy="95197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l"/>
            <a:r>
              <a:rPr lang="en-IN" sz="3600" b="1" i="0" u="none" strike="noStrike" dirty="0">
                <a:solidFill>
                  <a:schemeClr val="bg1"/>
                </a:solidFill>
                <a:effectLst/>
                <a:latin typeface="Segoe UI" panose="020B0502040204020203" pitchFamily="34" charset="0"/>
              </a:rPr>
              <a:t>Why XML Schemas are More Powerful than DTD?</a:t>
            </a:r>
          </a:p>
        </p:txBody>
      </p:sp>
      <p:sp>
        <p:nvSpPr>
          <p:cNvPr id="4" name="TextBox 3">
            <a:extLst>
              <a:ext uri="{FF2B5EF4-FFF2-40B4-BE49-F238E27FC236}">
                <a16:creationId xmlns:a16="http://schemas.microsoft.com/office/drawing/2014/main" id="{4AEFB179-AFA4-DB34-9706-E39700C3715D}"/>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97715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0B357-A669-8824-194A-A537B6815C96}"/>
              </a:ext>
            </a:extLst>
          </p:cNvPr>
          <p:cNvSpPr>
            <a:spLocks noGrp="1"/>
          </p:cNvSpPr>
          <p:nvPr>
            <p:ph type="title"/>
          </p:nvPr>
        </p:nvSpPr>
        <p:spPr>
          <a:xfrm>
            <a:off x="586478" y="1683756"/>
            <a:ext cx="3115265" cy="2396359"/>
          </a:xfrm>
        </p:spPr>
        <p:txBody>
          <a:bodyPr anchor="b">
            <a:normAutofit/>
          </a:bodyPr>
          <a:lstStyle/>
          <a:p>
            <a:pPr algn="r"/>
            <a:r>
              <a:rPr lang="en-IN" sz="3100" b="0" i="0" u="none" strike="noStrike" dirty="0">
                <a:solidFill>
                  <a:srgbClr val="FFFFFF"/>
                </a:solidFill>
                <a:effectLst/>
                <a:latin typeface="Söhne"/>
              </a:rPr>
              <a:t>HTML</a:t>
            </a:r>
            <a:endParaRPr lang="en-US" sz="3100" dirty="0">
              <a:solidFill>
                <a:srgbClr val="FFFFFF"/>
              </a:solidFill>
            </a:endParaRPr>
          </a:p>
        </p:txBody>
      </p:sp>
      <p:graphicFrame>
        <p:nvGraphicFramePr>
          <p:cNvPr id="5" name="Content Placeholder 2">
            <a:extLst>
              <a:ext uri="{FF2B5EF4-FFF2-40B4-BE49-F238E27FC236}">
                <a16:creationId xmlns:a16="http://schemas.microsoft.com/office/drawing/2014/main" id="{09CD8946-F735-46D1-F795-A50D5A68EAAC}"/>
              </a:ext>
            </a:extLst>
          </p:cNvPr>
          <p:cNvGraphicFramePr>
            <a:graphicFrameLocks noGrp="1"/>
          </p:cNvGraphicFramePr>
          <p:nvPr>
            <p:ph idx="1"/>
            <p:extLst>
              <p:ext uri="{D42A27DB-BD31-4B8C-83A1-F6EECF244321}">
                <p14:modId xmlns:p14="http://schemas.microsoft.com/office/powerpoint/2010/main" val="97540800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018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9DDA3-DD76-EE82-5BC3-885C32FF6909}"/>
              </a:ext>
            </a:extLst>
          </p:cNvPr>
          <p:cNvSpPr>
            <a:spLocks noGrp="1"/>
          </p:cNvSpPr>
          <p:nvPr>
            <p:ph type="title"/>
          </p:nvPr>
        </p:nvSpPr>
        <p:spPr>
          <a:xfrm>
            <a:off x="586478" y="1683756"/>
            <a:ext cx="3115265" cy="2396359"/>
          </a:xfrm>
        </p:spPr>
        <p:txBody>
          <a:bodyPr anchor="b">
            <a:normAutofit/>
          </a:bodyPr>
          <a:lstStyle/>
          <a:p>
            <a:pPr algn="r"/>
            <a:r>
              <a:rPr lang="en-IN" sz="4000" b="0" i="0" u="none" strike="noStrike" dirty="0">
                <a:solidFill>
                  <a:srgbClr val="FFFFFF"/>
                </a:solidFill>
                <a:effectLst/>
                <a:latin typeface="Söhne"/>
              </a:rPr>
              <a:t>World Wide Web </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D611B7B0-8CED-8F4C-14FA-F04F099ECB8B}"/>
              </a:ext>
            </a:extLst>
          </p:cNvPr>
          <p:cNvGraphicFramePr>
            <a:graphicFrameLocks noGrp="1"/>
          </p:cNvGraphicFramePr>
          <p:nvPr>
            <p:ph idx="1"/>
            <p:extLst>
              <p:ext uri="{D42A27DB-BD31-4B8C-83A1-F6EECF244321}">
                <p14:modId xmlns:p14="http://schemas.microsoft.com/office/powerpoint/2010/main" val="163589565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2341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C5AE1-9468-35AE-E255-A99815248B0D}"/>
              </a:ext>
            </a:extLst>
          </p:cNvPr>
          <p:cNvSpPr>
            <a:spLocks noGrp="1"/>
          </p:cNvSpPr>
          <p:nvPr>
            <p:ph type="title"/>
          </p:nvPr>
        </p:nvSpPr>
        <p:spPr>
          <a:xfrm>
            <a:off x="586478" y="1683756"/>
            <a:ext cx="3115265" cy="2396359"/>
          </a:xfrm>
        </p:spPr>
        <p:txBody>
          <a:bodyPr anchor="b">
            <a:normAutofit/>
          </a:bodyPr>
          <a:lstStyle/>
          <a:p>
            <a:pPr algn="r"/>
            <a:r>
              <a:rPr lang="en-IN" sz="4000" b="0" i="0" u="none" strike="noStrike" dirty="0">
                <a:solidFill>
                  <a:srgbClr val="FFFFFF"/>
                </a:solidFill>
                <a:effectLst/>
                <a:latin typeface="Söhne"/>
              </a:rPr>
              <a:t>Link Between Them</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2E18A84B-5BA1-8B2B-4464-8C1DEEE03E21}"/>
              </a:ext>
            </a:extLst>
          </p:cNvPr>
          <p:cNvGraphicFramePr>
            <a:graphicFrameLocks noGrp="1"/>
          </p:cNvGraphicFramePr>
          <p:nvPr>
            <p:ph idx="1"/>
            <p:extLst>
              <p:ext uri="{D42A27DB-BD31-4B8C-83A1-F6EECF244321}">
                <p14:modId xmlns:p14="http://schemas.microsoft.com/office/powerpoint/2010/main" val="1550422309"/>
              </p:ext>
            </p:extLst>
          </p:nvPr>
        </p:nvGraphicFramePr>
        <p:xfrm>
          <a:off x="4938689" y="881069"/>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468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834F7-C9D1-D349-EA30-5CEB67158FC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C30C14-BB6B-1A57-E41D-F16C94259F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74FDA8-4588-D47D-2746-F813AD75C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D4EAD3-EDA9-20A8-917F-198C1B214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704ECF-4DA3-2ED1-0D3F-23E4133DE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989B37F-B1E0-5C7E-E370-9B0809A0E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20788F6-D109-9838-B3EC-5FA4E393C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05EBF-131D-21AC-5D76-C80AD678F447}"/>
              </a:ext>
            </a:extLst>
          </p:cNvPr>
          <p:cNvSpPr>
            <a:spLocks noGrp="1"/>
          </p:cNvSpPr>
          <p:nvPr>
            <p:ph type="title"/>
          </p:nvPr>
        </p:nvSpPr>
        <p:spPr>
          <a:xfrm>
            <a:off x="586478" y="1683756"/>
            <a:ext cx="3115265" cy="2396359"/>
          </a:xfrm>
        </p:spPr>
        <p:txBody>
          <a:bodyPr anchor="b">
            <a:normAutofit/>
          </a:bodyPr>
          <a:lstStyle/>
          <a:p>
            <a:pPr algn="r"/>
            <a:r>
              <a:rPr lang="en-IN" sz="4000" b="0" i="0" u="none" strike="noStrike" dirty="0">
                <a:solidFill>
                  <a:srgbClr val="FFFFFF"/>
                </a:solidFill>
                <a:effectLst/>
                <a:latin typeface="Söhne"/>
              </a:rPr>
              <a:t>W3C</a:t>
            </a:r>
            <a:br>
              <a:rPr lang="en-IN" sz="4000" b="0" i="0" u="none" strike="noStrike" dirty="0">
                <a:solidFill>
                  <a:srgbClr val="FFFFFF"/>
                </a:solidFill>
                <a:effectLst/>
                <a:latin typeface="Söhne"/>
              </a:rPr>
            </a:b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81AC4869-0A68-6D39-C51D-952CF30ED40D}"/>
              </a:ext>
            </a:extLst>
          </p:cNvPr>
          <p:cNvGraphicFramePr>
            <a:graphicFrameLocks noGrp="1"/>
          </p:cNvGraphicFramePr>
          <p:nvPr>
            <p:ph idx="1"/>
            <p:extLst>
              <p:ext uri="{D42A27DB-BD31-4B8C-83A1-F6EECF244321}">
                <p14:modId xmlns:p14="http://schemas.microsoft.com/office/powerpoint/2010/main" val="3625387036"/>
              </p:ext>
            </p:extLst>
          </p:nvPr>
        </p:nvGraphicFramePr>
        <p:xfrm>
          <a:off x="4938689" y="881069"/>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87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C6A0ED-17C4-06B3-6BC1-38B76816090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7A58E-AEAE-90B9-BD47-8B0BFB227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193FEA-0B31-F23E-CB85-A56F99268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07D3E3-C88D-48B6-BB2A-516A1B7E6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469D29-E7BB-7982-2B0A-3F0DB0C8C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5B3F377D-E27C-5A73-84F7-A4759E49B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2CFDADE-A25A-711C-2E3C-1454AC78D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185BF-698D-8AAF-2100-EA392146ED22}"/>
              </a:ext>
            </a:extLst>
          </p:cNvPr>
          <p:cNvSpPr>
            <a:spLocks noGrp="1"/>
          </p:cNvSpPr>
          <p:nvPr>
            <p:ph type="title"/>
          </p:nvPr>
        </p:nvSpPr>
        <p:spPr>
          <a:xfrm>
            <a:off x="586478" y="1683756"/>
            <a:ext cx="3115265" cy="2396359"/>
          </a:xfrm>
        </p:spPr>
        <p:txBody>
          <a:bodyPr anchor="b">
            <a:normAutofit/>
          </a:bodyPr>
          <a:lstStyle/>
          <a:p>
            <a:pPr algn="r"/>
            <a:r>
              <a:rPr lang="en-IN" sz="4000" b="0" i="0" u="none" strike="noStrike">
                <a:solidFill>
                  <a:srgbClr val="FFFFFF"/>
                </a:solidFill>
                <a:effectLst/>
                <a:latin typeface="Söhne"/>
              </a:rPr>
              <a:t>WHATWG</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7C4D290A-6F10-1271-34D7-35B69A96A0BB}"/>
              </a:ext>
            </a:extLst>
          </p:cNvPr>
          <p:cNvGraphicFramePr>
            <a:graphicFrameLocks noGrp="1"/>
          </p:cNvGraphicFramePr>
          <p:nvPr>
            <p:ph idx="1"/>
            <p:extLst>
              <p:ext uri="{D42A27DB-BD31-4B8C-83A1-F6EECF244321}">
                <p14:modId xmlns:p14="http://schemas.microsoft.com/office/powerpoint/2010/main" val="3944947767"/>
              </p:ext>
            </p:extLst>
          </p:nvPr>
        </p:nvGraphicFramePr>
        <p:xfrm>
          <a:off x="4938689" y="881069"/>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197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AC767-9FCB-AE3F-FB4B-2279187713D4}"/>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dirty="0">
                <a:solidFill>
                  <a:schemeClr val="tx1"/>
                </a:solidFill>
                <a:latin typeface="+mj-lt"/>
                <a:ea typeface="+mj-ea"/>
                <a:cs typeface="+mj-cs"/>
              </a:rPr>
              <a:t>HTML 5.0 Predecessors</a:t>
            </a:r>
          </a:p>
        </p:txBody>
      </p:sp>
      <p:sp>
        <p:nvSpPr>
          <p:cNvPr id="9" name="TextBox 8">
            <a:extLst>
              <a:ext uri="{FF2B5EF4-FFF2-40B4-BE49-F238E27FC236}">
                <a16:creationId xmlns:a16="http://schemas.microsoft.com/office/drawing/2014/main" id="{FD5C067B-D764-6991-AF16-D485FB5921B3}"/>
              </a:ext>
            </a:extLst>
          </p:cNvPr>
          <p:cNvSpPr txBox="1"/>
          <p:nvPr/>
        </p:nvSpPr>
        <p:spPr>
          <a:xfrm>
            <a:off x="1128482" y="2560322"/>
            <a:ext cx="10709366" cy="3924987"/>
          </a:xfrm>
          <a:prstGeom prst="rect">
            <a:avLst/>
          </a:prstGeom>
        </p:spPr>
        <p:txBody>
          <a:bodyPr vert="horz" lIns="91440" tIns="45720" rIns="91440" bIns="45720" rtlCol="0" anchor="ctr">
            <a:normAutofit/>
          </a:bodyPr>
          <a:lstStyle/>
          <a:p>
            <a:pPr>
              <a:lnSpc>
                <a:spcPct val="90000"/>
              </a:lnSpc>
              <a:spcAft>
                <a:spcPts val="600"/>
              </a:spcAft>
            </a:pPr>
            <a:r>
              <a:rPr lang="en-US" dirty="0"/>
              <a:t>+--------------+--------------------------------+----------------+----------------------------------------+</a:t>
            </a:r>
          </a:p>
          <a:p>
            <a:pPr>
              <a:lnSpc>
                <a:spcPct val="90000"/>
              </a:lnSpc>
              <a:spcAft>
                <a:spcPts val="600"/>
              </a:spcAft>
            </a:pPr>
            <a:r>
              <a:rPr lang="en-US" dirty="0"/>
              <a:t>| HTML Version |	 Development Body                			| Year Published</a:t>
            </a:r>
          </a:p>
          <a:p>
            <a:pPr>
              <a:lnSpc>
                <a:spcPct val="90000"/>
              </a:lnSpc>
              <a:spcAft>
                <a:spcPts val="600"/>
              </a:spcAft>
            </a:pPr>
            <a:r>
              <a:rPr lang="en-US" dirty="0"/>
              <a:t>+--------------+--------------------------------+----------------+----------------------------------------+</a:t>
            </a:r>
          </a:p>
          <a:p>
            <a:pPr indent="-228600">
              <a:lnSpc>
                <a:spcPct val="90000"/>
              </a:lnSpc>
              <a:spcAft>
                <a:spcPts val="600"/>
              </a:spcAft>
              <a:buFont typeface="Arial" panose="020B0604020202020204" pitchFamily="34" charset="0"/>
              <a:buChar char="•"/>
            </a:pPr>
            <a:r>
              <a:rPr lang="en-US" dirty="0"/>
              <a:t>| HTML 1.0    	 | Tim Berners-Lee at CERN        		| 1991</a:t>
            </a:r>
          </a:p>
          <a:p>
            <a:pPr indent="-228600">
              <a:lnSpc>
                <a:spcPct val="90000"/>
              </a:lnSpc>
              <a:spcAft>
                <a:spcPts val="600"/>
              </a:spcAft>
              <a:buFont typeface="Arial" panose="020B0604020202020204" pitchFamily="34" charset="0"/>
              <a:buChar char="•"/>
            </a:pPr>
            <a:r>
              <a:rPr lang="en-US" dirty="0"/>
              <a:t>| HTML 2.0     	| Internet Engineering Task Force 		| 1995</a:t>
            </a:r>
          </a:p>
          <a:p>
            <a:pPr indent="-228600">
              <a:lnSpc>
                <a:spcPct val="90000"/>
              </a:lnSpc>
              <a:spcAft>
                <a:spcPts val="600"/>
              </a:spcAft>
              <a:buFont typeface="Arial" panose="020B0604020202020204" pitchFamily="34" charset="0"/>
              <a:buChar char="•"/>
            </a:pPr>
            <a:r>
              <a:rPr lang="en-US" dirty="0"/>
              <a:t>| HTML 3.2     	| W3C 					| 1997           </a:t>
            </a:r>
          </a:p>
          <a:p>
            <a:pPr indent="-228600">
              <a:lnSpc>
                <a:spcPct val="90000"/>
              </a:lnSpc>
              <a:spcAft>
                <a:spcPts val="600"/>
              </a:spcAft>
              <a:buFont typeface="Arial" panose="020B0604020202020204" pitchFamily="34" charset="0"/>
              <a:buChar char="•"/>
            </a:pPr>
            <a:r>
              <a:rPr lang="en-US" dirty="0"/>
              <a:t>| HTML 4.01  	| W3C 					| 1999</a:t>
            </a:r>
          </a:p>
          <a:p>
            <a:pPr indent="-228600">
              <a:lnSpc>
                <a:spcPct val="90000"/>
              </a:lnSpc>
              <a:spcAft>
                <a:spcPts val="600"/>
              </a:spcAft>
              <a:buFont typeface="Arial" panose="020B0604020202020204" pitchFamily="34" charset="0"/>
              <a:buChar char="•"/>
            </a:pPr>
            <a:r>
              <a:rPr lang="en-US" dirty="0"/>
              <a:t>| XHTML        	| W3C					| 2000           			</a:t>
            </a:r>
          </a:p>
          <a:p>
            <a:pPr indent="-228600">
              <a:lnSpc>
                <a:spcPct val="90000"/>
              </a:lnSpc>
              <a:spcAft>
                <a:spcPts val="600"/>
              </a:spcAft>
              <a:buFont typeface="Arial" panose="020B0604020202020204" pitchFamily="34" charset="0"/>
              <a:buChar char="•"/>
            </a:pPr>
            <a:r>
              <a:rPr lang="en-US" dirty="0"/>
              <a:t>| HTML5        	| W3C &amp; WHATWG                    			| 2008 (Ongoing)</a:t>
            </a:r>
          </a:p>
          <a:p>
            <a:pPr indent="-228600">
              <a:lnSpc>
                <a:spcPct val="90000"/>
              </a:lnSpc>
              <a:spcAft>
                <a:spcPts val="600"/>
              </a:spcAft>
              <a:buFont typeface="Arial" panose="020B0604020202020204" pitchFamily="34" charset="0"/>
              <a:buChar char="•"/>
            </a:pPr>
            <a:r>
              <a:rPr lang="en-US" dirty="0"/>
              <a:t>+--------------+--------------------------------+----------------+----------------------------------------+</a:t>
            </a:r>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29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C5D3A1-7CC3-324C-DF61-BFE91F381565}"/>
              </a:ext>
            </a:extLst>
          </p:cNvPr>
          <p:cNvSpPr>
            <a:spLocks noGrp="1"/>
          </p:cNvSpPr>
          <p:nvPr>
            <p:ph type="title"/>
          </p:nvPr>
        </p:nvSpPr>
        <p:spPr>
          <a:xfrm>
            <a:off x="1371597" y="348865"/>
            <a:ext cx="10044023" cy="877729"/>
          </a:xfrm>
        </p:spPr>
        <p:txBody>
          <a:bodyPr anchor="ctr">
            <a:normAutofit/>
          </a:bodyPr>
          <a:lstStyle/>
          <a:p>
            <a:r>
              <a:rPr lang="en-US" sz="3400">
                <a:solidFill>
                  <a:srgbClr val="FFFFFF"/>
                </a:solidFill>
              </a:rPr>
              <a:t>Comparison of HTML 5 Elements with previous versions</a:t>
            </a:r>
          </a:p>
        </p:txBody>
      </p:sp>
      <p:graphicFrame>
        <p:nvGraphicFramePr>
          <p:cNvPr id="4" name="Content Placeholder 3">
            <a:extLst>
              <a:ext uri="{FF2B5EF4-FFF2-40B4-BE49-F238E27FC236}">
                <a16:creationId xmlns:a16="http://schemas.microsoft.com/office/drawing/2014/main" id="{0DF5332C-9964-4664-AB64-9D4FC8D50A6A}"/>
              </a:ext>
            </a:extLst>
          </p:cNvPr>
          <p:cNvGraphicFramePr>
            <a:graphicFrameLocks noGrp="1"/>
          </p:cNvGraphicFramePr>
          <p:nvPr>
            <p:ph idx="1"/>
            <p:extLst>
              <p:ext uri="{D42A27DB-BD31-4B8C-83A1-F6EECF244321}">
                <p14:modId xmlns:p14="http://schemas.microsoft.com/office/powerpoint/2010/main" val="347976011"/>
              </p:ext>
            </p:extLst>
          </p:nvPr>
        </p:nvGraphicFramePr>
        <p:xfrm>
          <a:off x="644056" y="2212117"/>
          <a:ext cx="10927830" cy="3993730"/>
        </p:xfrm>
        <a:graphic>
          <a:graphicData uri="http://schemas.openxmlformats.org/drawingml/2006/table">
            <a:tbl>
              <a:tblPr>
                <a:tableStyleId>{5C22544A-7EE6-4342-B048-85BDC9FD1C3A}</a:tableStyleId>
              </a:tblPr>
              <a:tblGrid>
                <a:gridCol w="2320793">
                  <a:extLst>
                    <a:ext uri="{9D8B030D-6E8A-4147-A177-3AD203B41FA5}">
                      <a16:colId xmlns:a16="http://schemas.microsoft.com/office/drawing/2014/main" val="1088359574"/>
                    </a:ext>
                  </a:extLst>
                </a:gridCol>
                <a:gridCol w="8607037">
                  <a:extLst>
                    <a:ext uri="{9D8B030D-6E8A-4147-A177-3AD203B41FA5}">
                      <a16:colId xmlns:a16="http://schemas.microsoft.com/office/drawing/2014/main" val="265977328"/>
                    </a:ext>
                  </a:extLst>
                </a:gridCol>
              </a:tblGrid>
              <a:tr h="392540">
                <a:tc>
                  <a:txBody>
                    <a:bodyPr/>
                    <a:lstStyle/>
                    <a:p>
                      <a:pPr algn="l" fontAlgn="b"/>
                      <a:r>
                        <a:rPr lang="en-IN" sz="2300" b="1" u="none" strike="noStrike">
                          <a:effectLst/>
                        </a:rPr>
                        <a:t>HTML Version</a:t>
                      </a:r>
                      <a:endParaRPr lang="en-IN" sz="2300" b="1" i="0" u="none" strike="noStrike">
                        <a:solidFill>
                          <a:srgbClr val="0D0D0D"/>
                        </a:solidFill>
                        <a:effectLst/>
                        <a:latin typeface="Arial" panose="020B0604020202020204" pitchFamily="34" charset="0"/>
                      </a:endParaRPr>
                    </a:p>
                  </a:txBody>
                  <a:tcPr marL="6598" marR="6598" marT="6598" marB="0"/>
                </a:tc>
                <a:tc>
                  <a:txBody>
                    <a:bodyPr/>
                    <a:lstStyle/>
                    <a:p>
                      <a:pPr algn="l" fontAlgn="b"/>
                      <a:r>
                        <a:rPr lang="en-IN" sz="2300" b="1" u="none" strike="noStrike">
                          <a:effectLst/>
                        </a:rPr>
                        <a:t>Elements Added</a:t>
                      </a:r>
                      <a:endParaRPr lang="en-IN" sz="2300" b="1" i="0" u="none" strike="noStrike">
                        <a:solidFill>
                          <a:srgbClr val="0D0D0D"/>
                        </a:solidFill>
                        <a:effectLst/>
                        <a:latin typeface="Arial" panose="020B0604020202020204" pitchFamily="34" charset="0"/>
                      </a:endParaRPr>
                    </a:p>
                  </a:txBody>
                  <a:tcPr marL="6598" marR="6598" marT="6598" marB="0"/>
                </a:tc>
                <a:extLst>
                  <a:ext uri="{0D108BD9-81ED-4DB2-BD59-A6C34878D82A}">
                    <a16:rowId xmlns:a16="http://schemas.microsoft.com/office/drawing/2014/main" val="3066703098"/>
                  </a:ext>
                </a:extLst>
              </a:tr>
              <a:tr h="650847">
                <a:tc>
                  <a:txBody>
                    <a:bodyPr/>
                    <a:lstStyle/>
                    <a:p>
                      <a:pPr algn="l" fontAlgn="b"/>
                      <a:r>
                        <a:rPr lang="en-IN" sz="2000" b="0" i="0" u="none" strike="noStrike" dirty="0">
                          <a:solidFill>
                            <a:srgbClr val="0D0D0D"/>
                          </a:solidFill>
                          <a:effectLst/>
                          <a:latin typeface="Arial" panose="020B0604020202020204" pitchFamily="34" charset="0"/>
                        </a:rPr>
                        <a:t>HTML 1.0</a:t>
                      </a:r>
                    </a:p>
                  </a:txBody>
                  <a:tcPr marL="6598" marR="6598" marT="6598" marB="0"/>
                </a:tc>
                <a:tc>
                  <a:txBody>
                    <a:bodyPr/>
                    <a:lstStyle/>
                    <a:p>
                      <a:pPr algn="l" fontAlgn="b"/>
                      <a:r>
                        <a:rPr lang="en-IN" sz="2000" b="0" i="0" u="none" strike="noStrike" kern="1200" dirty="0">
                          <a:solidFill>
                            <a:schemeClr val="dk1"/>
                          </a:solidFill>
                          <a:effectLst/>
                          <a:latin typeface="+mn-lt"/>
                          <a:ea typeface="+mn-ea"/>
                          <a:cs typeface="+mn-cs"/>
                        </a:rPr>
                        <a:t>It was the initial version that laid the groundwork for subsequent versions to build upon.</a:t>
                      </a:r>
                      <a:endParaRPr lang="en-IN" sz="2400" b="1" i="0" u="none" strike="noStrike" dirty="0">
                        <a:solidFill>
                          <a:srgbClr val="0D0D0D"/>
                        </a:solidFill>
                        <a:effectLst/>
                        <a:latin typeface="Monaco" pitchFamily="2" charset="77"/>
                      </a:endParaRPr>
                    </a:p>
                  </a:txBody>
                  <a:tcPr marL="6598" marR="6598" marT="6598" marB="0"/>
                </a:tc>
                <a:extLst>
                  <a:ext uri="{0D108BD9-81ED-4DB2-BD59-A6C34878D82A}">
                    <a16:rowId xmlns:a16="http://schemas.microsoft.com/office/drawing/2014/main" val="4041000480"/>
                  </a:ext>
                </a:extLst>
              </a:tr>
              <a:tr h="650847">
                <a:tc>
                  <a:txBody>
                    <a:bodyPr/>
                    <a:lstStyle/>
                    <a:p>
                      <a:pPr algn="l" fontAlgn="b"/>
                      <a:r>
                        <a:rPr lang="en-IN" sz="2000" u="none" strike="noStrike" dirty="0">
                          <a:effectLst/>
                        </a:rPr>
                        <a:t>HTML 2.0</a:t>
                      </a:r>
                      <a:endParaRPr lang="en-IN" sz="2000" b="0" i="0" u="none" strike="noStrike" dirty="0">
                        <a:solidFill>
                          <a:srgbClr val="0D0D0D"/>
                        </a:solidFill>
                        <a:effectLst/>
                        <a:latin typeface="Arial" panose="020B0604020202020204" pitchFamily="34" charset="0"/>
                      </a:endParaRPr>
                    </a:p>
                  </a:txBody>
                  <a:tcPr marL="6598" marR="6598" marT="6598" marB="0"/>
                </a:tc>
                <a:tc>
                  <a:txBody>
                    <a:bodyPr/>
                    <a:lstStyle/>
                    <a:p>
                      <a:pPr algn="l" fontAlgn="b"/>
                      <a:r>
                        <a:rPr lang="en-IN" sz="2000" u="none" strike="noStrike" dirty="0">
                          <a:effectLst/>
                        </a:rPr>
                        <a:t>&lt;</a:t>
                      </a:r>
                      <a:r>
                        <a:rPr lang="en-IN" sz="2000" u="none" strike="noStrike" dirty="0" err="1">
                          <a:effectLst/>
                        </a:rPr>
                        <a:t>img</a:t>
                      </a:r>
                      <a:r>
                        <a:rPr lang="en-IN" sz="2000" u="none" strike="noStrike" dirty="0">
                          <a:effectLst/>
                        </a:rPr>
                        <a:t>&gt;, &lt;form&gt;, &lt;input&gt;, &lt;</a:t>
                      </a:r>
                      <a:r>
                        <a:rPr lang="en-IN" sz="2000" u="none" strike="noStrike" dirty="0" err="1">
                          <a:effectLst/>
                        </a:rPr>
                        <a:t>textarea</a:t>
                      </a:r>
                      <a:r>
                        <a:rPr lang="en-IN" sz="2000" u="none" strike="noStrike" dirty="0">
                          <a:effectLst/>
                        </a:rPr>
                        <a:t>&gt;, &lt;select&gt;, &lt;button&gt;, &lt;</a:t>
                      </a:r>
                      <a:r>
                        <a:rPr lang="en-IN" sz="2000" u="none" strike="noStrike" dirty="0" err="1">
                          <a:effectLst/>
                        </a:rPr>
                        <a:t>ol</a:t>
                      </a:r>
                      <a:r>
                        <a:rPr lang="en-IN" sz="2000" u="none" strike="noStrike" dirty="0">
                          <a:effectLst/>
                        </a:rPr>
                        <a:t>&gt;, &lt;</a:t>
                      </a:r>
                      <a:r>
                        <a:rPr lang="en-IN" sz="2000" u="none" strike="noStrike" dirty="0" err="1">
                          <a:effectLst/>
                        </a:rPr>
                        <a:t>ul</a:t>
                      </a:r>
                      <a:r>
                        <a:rPr lang="en-IN" sz="2000" u="none" strike="noStrike" dirty="0">
                          <a:effectLst/>
                        </a:rPr>
                        <a:t>&gt;, &lt;li&gt;, &lt;table&gt;, &lt;tr&gt;, &lt;td&gt;, &lt;</a:t>
                      </a:r>
                      <a:r>
                        <a:rPr lang="en-IN" sz="2000" u="none" strike="noStrike" dirty="0" err="1">
                          <a:effectLst/>
                        </a:rPr>
                        <a:t>th</a:t>
                      </a:r>
                      <a:r>
                        <a:rPr lang="en-IN" sz="2000" u="none" strike="noStrike" dirty="0">
                          <a:effectLst/>
                        </a:rPr>
                        <a:t>&gt;</a:t>
                      </a:r>
                      <a:endParaRPr lang="en-IN" sz="2000" b="1" i="0" u="none" strike="noStrike" dirty="0">
                        <a:solidFill>
                          <a:srgbClr val="0D0D0D"/>
                        </a:solidFill>
                        <a:effectLst/>
                        <a:latin typeface="Monaco" pitchFamily="2" charset="77"/>
                      </a:endParaRPr>
                    </a:p>
                  </a:txBody>
                  <a:tcPr marL="6598" marR="6598" marT="6598" marB="0"/>
                </a:tc>
                <a:extLst>
                  <a:ext uri="{0D108BD9-81ED-4DB2-BD59-A6C34878D82A}">
                    <a16:rowId xmlns:a16="http://schemas.microsoft.com/office/drawing/2014/main" val="4160418477"/>
                  </a:ext>
                </a:extLst>
              </a:tr>
              <a:tr h="346956">
                <a:tc>
                  <a:txBody>
                    <a:bodyPr/>
                    <a:lstStyle/>
                    <a:p>
                      <a:pPr algn="l" fontAlgn="b"/>
                      <a:r>
                        <a:rPr lang="en-IN" sz="2000" u="none" strike="noStrike">
                          <a:effectLst/>
                        </a:rPr>
                        <a:t>HTML 3.2</a:t>
                      </a:r>
                      <a:endParaRPr lang="en-IN" sz="2000" b="0" i="0" u="none" strike="noStrike">
                        <a:solidFill>
                          <a:srgbClr val="0D0D0D"/>
                        </a:solidFill>
                        <a:effectLst/>
                        <a:latin typeface="Arial" panose="020B0604020202020204" pitchFamily="34" charset="0"/>
                      </a:endParaRPr>
                    </a:p>
                  </a:txBody>
                  <a:tcPr marL="6598" marR="6598" marT="6598" marB="0"/>
                </a:tc>
                <a:tc>
                  <a:txBody>
                    <a:bodyPr/>
                    <a:lstStyle/>
                    <a:p>
                      <a:pPr algn="l" fontAlgn="b"/>
                      <a:r>
                        <a:rPr lang="en-IN" sz="2000" u="none" strike="noStrike" dirty="0">
                          <a:effectLst/>
                        </a:rPr>
                        <a:t>&lt;embed&gt;, &lt;</a:t>
                      </a:r>
                      <a:r>
                        <a:rPr lang="en-IN" sz="2000" u="none" strike="noStrike" dirty="0" err="1">
                          <a:effectLst/>
                        </a:rPr>
                        <a:t>iframe</a:t>
                      </a:r>
                      <a:r>
                        <a:rPr lang="en-IN" sz="2000" u="none" strike="noStrike" dirty="0">
                          <a:effectLst/>
                        </a:rPr>
                        <a:t>&gt;, &lt;font&gt;</a:t>
                      </a:r>
                      <a:endParaRPr lang="en-IN" sz="2000" b="1" i="0" u="none" strike="noStrike" dirty="0">
                        <a:solidFill>
                          <a:srgbClr val="0D0D0D"/>
                        </a:solidFill>
                        <a:effectLst/>
                        <a:latin typeface="Monaco" pitchFamily="2" charset="77"/>
                      </a:endParaRPr>
                    </a:p>
                  </a:txBody>
                  <a:tcPr marL="6598" marR="6598" marT="6598" marB="0"/>
                </a:tc>
                <a:extLst>
                  <a:ext uri="{0D108BD9-81ED-4DB2-BD59-A6C34878D82A}">
                    <a16:rowId xmlns:a16="http://schemas.microsoft.com/office/drawing/2014/main" val="701268233"/>
                  </a:ext>
                </a:extLst>
              </a:tr>
              <a:tr h="346956">
                <a:tc>
                  <a:txBody>
                    <a:bodyPr/>
                    <a:lstStyle/>
                    <a:p>
                      <a:pPr algn="l" fontAlgn="b"/>
                      <a:r>
                        <a:rPr lang="en-IN" sz="2000" u="none" strike="noStrike">
                          <a:effectLst/>
                        </a:rPr>
                        <a:t>HTML 4.01</a:t>
                      </a:r>
                      <a:endParaRPr lang="en-IN" sz="2000" b="0" i="0" u="none" strike="noStrike">
                        <a:solidFill>
                          <a:srgbClr val="0D0D0D"/>
                        </a:solidFill>
                        <a:effectLst/>
                        <a:latin typeface="Arial" panose="020B0604020202020204" pitchFamily="34" charset="0"/>
                      </a:endParaRPr>
                    </a:p>
                  </a:txBody>
                  <a:tcPr marL="6598" marR="6598" marT="6598" marB="0"/>
                </a:tc>
                <a:tc>
                  <a:txBody>
                    <a:bodyPr/>
                    <a:lstStyle/>
                    <a:p>
                      <a:pPr algn="l" fontAlgn="b"/>
                      <a:r>
                        <a:rPr lang="en-IN" sz="2000" u="none" strike="noStrike">
                          <a:effectLst/>
                        </a:rPr>
                        <a:t>&lt;meta&gt;, &lt;link&gt;, &lt;script&gt;, &lt;div&gt;, &lt;span&gt;</a:t>
                      </a:r>
                      <a:endParaRPr lang="en-IN" sz="2000" b="1" i="0" u="none" strike="noStrike">
                        <a:solidFill>
                          <a:srgbClr val="0D0D0D"/>
                        </a:solidFill>
                        <a:effectLst/>
                        <a:latin typeface="Monaco" pitchFamily="2" charset="77"/>
                      </a:endParaRPr>
                    </a:p>
                  </a:txBody>
                  <a:tcPr marL="6598" marR="6598" marT="6598" marB="0"/>
                </a:tc>
                <a:extLst>
                  <a:ext uri="{0D108BD9-81ED-4DB2-BD59-A6C34878D82A}">
                    <a16:rowId xmlns:a16="http://schemas.microsoft.com/office/drawing/2014/main" val="3504606183"/>
                  </a:ext>
                </a:extLst>
              </a:tr>
              <a:tr h="346956">
                <a:tc>
                  <a:txBody>
                    <a:bodyPr/>
                    <a:lstStyle/>
                    <a:p>
                      <a:pPr algn="l" fontAlgn="b"/>
                      <a:r>
                        <a:rPr lang="en-IN" sz="2000" u="none" strike="noStrike">
                          <a:effectLst/>
                        </a:rPr>
                        <a:t>XHTML 1.0</a:t>
                      </a:r>
                      <a:endParaRPr lang="en-IN" sz="2000" b="0" i="0" u="none" strike="noStrike">
                        <a:solidFill>
                          <a:srgbClr val="0D0D0D"/>
                        </a:solidFill>
                        <a:effectLst/>
                        <a:latin typeface="Arial" panose="020B0604020202020204" pitchFamily="34" charset="0"/>
                      </a:endParaRPr>
                    </a:p>
                  </a:txBody>
                  <a:tcPr marL="6598" marR="6598" marT="6598" marB="0"/>
                </a:tc>
                <a:tc>
                  <a:txBody>
                    <a:bodyPr/>
                    <a:lstStyle/>
                    <a:p>
                      <a:pPr algn="l" fontAlgn="b"/>
                      <a:r>
                        <a:rPr lang="en-IN" sz="2000" u="none" strike="noStrike">
                          <a:effectLst/>
                        </a:rPr>
                        <a:t>Same elements as HTML 4.01 but reformulated in XML syntax</a:t>
                      </a:r>
                      <a:endParaRPr lang="en-IN" sz="2000" b="0" i="0" u="none" strike="noStrike">
                        <a:solidFill>
                          <a:srgbClr val="0D0D0D"/>
                        </a:solidFill>
                        <a:effectLst/>
                        <a:latin typeface="Arial" panose="020B0604020202020204" pitchFamily="34" charset="0"/>
                      </a:endParaRPr>
                    </a:p>
                  </a:txBody>
                  <a:tcPr marL="6598" marR="6598" marT="6598" marB="0"/>
                </a:tc>
                <a:extLst>
                  <a:ext uri="{0D108BD9-81ED-4DB2-BD59-A6C34878D82A}">
                    <a16:rowId xmlns:a16="http://schemas.microsoft.com/office/drawing/2014/main" val="2698771162"/>
                  </a:ext>
                </a:extLst>
              </a:tr>
              <a:tr h="1258628">
                <a:tc>
                  <a:txBody>
                    <a:bodyPr/>
                    <a:lstStyle/>
                    <a:p>
                      <a:pPr algn="l" fontAlgn="b"/>
                      <a:r>
                        <a:rPr lang="en-IN" sz="2000" u="none" strike="noStrike" dirty="0">
                          <a:effectLst/>
                        </a:rPr>
                        <a:t>HTML5</a:t>
                      </a:r>
                      <a:endParaRPr lang="en-IN" sz="2000" b="0" i="0" u="none" strike="noStrike" dirty="0">
                        <a:solidFill>
                          <a:srgbClr val="0D0D0D"/>
                        </a:solidFill>
                        <a:effectLst/>
                        <a:latin typeface="Arial" panose="020B0604020202020204" pitchFamily="34" charset="0"/>
                      </a:endParaRPr>
                    </a:p>
                  </a:txBody>
                  <a:tcPr marL="6598" marR="6598" marT="6598" marB="0"/>
                </a:tc>
                <a:tc>
                  <a:txBody>
                    <a:bodyPr/>
                    <a:lstStyle/>
                    <a:p>
                      <a:pPr algn="l" fontAlgn="b"/>
                      <a:r>
                        <a:rPr lang="en-IN" sz="2000" u="none" strike="noStrike" dirty="0">
                          <a:effectLst/>
                        </a:rPr>
                        <a:t>&lt;header&gt;, &lt;nav&gt;, &lt;section&gt;, &lt;article&gt;, &lt;aside&gt;, &lt;footer&gt;, &lt;audio&gt;, &lt;video&gt;, &lt;canvas&gt;, &lt;</a:t>
                      </a:r>
                      <a:r>
                        <a:rPr lang="en-IN" sz="2000" u="none" strike="noStrike" dirty="0" err="1">
                          <a:effectLst/>
                        </a:rPr>
                        <a:t>svg</a:t>
                      </a:r>
                      <a:r>
                        <a:rPr lang="en-IN" sz="2000" u="none" strike="noStrike" dirty="0">
                          <a:effectLst/>
                        </a:rPr>
                        <a:t>&gt;, &lt;details&gt;, &lt;summary&gt;, &lt;progress&gt;, &lt;meter&gt;, &lt;</a:t>
                      </a:r>
                      <a:r>
                        <a:rPr lang="en-IN" sz="2000" u="none" strike="noStrike" dirty="0" err="1">
                          <a:effectLst/>
                        </a:rPr>
                        <a:t>datalist</a:t>
                      </a:r>
                      <a:r>
                        <a:rPr lang="en-IN" sz="2000" u="none" strike="noStrike" dirty="0">
                          <a:effectLst/>
                        </a:rPr>
                        <a:t>&gt;, &lt;output&gt;, &lt;time&gt;, &lt;mark&gt;, &lt;meter&gt;, &lt;progress&gt;, &lt;ruby&gt;, &lt;rt&gt;, &lt;</a:t>
                      </a:r>
                      <a:r>
                        <a:rPr lang="en-IN" sz="2000" u="none" strike="noStrike" dirty="0" err="1">
                          <a:effectLst/>
                        </a:rPr>
                        <a:t>rp</a:t>
                      </a:r>
                      <a:r>
                        <a:rPr lang="en-IN" sz="2000" u="none" strike="noStrike" dirty="0">
                          <a:effectLst/>
                        </a:rPr>
                        <a:t>&gt;, and many more</a:t>
                      </a:r>
                      <a:endParaRPr lang="en-IN" sz="2000" b="1" i="0" u="none" strike="noStrike" dirty="0">
                        <a:solidFill>
                          <a:srgbClr val="0D0D0D"/>
                        </a:solidFill>
                        <a:effectLst/>
                        <a:latin typeface="Monaco" pitchFamily="2" charset="77"/>
                      </a:endParaRPr>
                    </a:p>
                  </a:txBody>
                  <a:tcPr marL="6598" marR="6598" marT="6598" marB="0"/>
                </a:tc>
                <a:extLst>
                  <a:ext uri="{0D108BD9-81ED-4DB2-BD59-A6C34878D82A}">
                    <a16:rowId xmlns:a16="http://schemas.microsoft.com/office/drawing/2014/main" val="454572963"/>
                  </a:ext>
                </a:extLst>
              </a:tr>
            </a:tbl>
          </a:graphicData>
        </a:graphic>
      </p:graphicFrame>
    </p:spTree>
    <p:extLst>
      <p:ext uri="{BB962C8B-B14F-4D97-AF65-F5344CB8AC3E}">
        <p14:creationId xmlns:p14="http://schemas.microsoft.com/office/powerpoint/2010/main" val="1048495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Isosceles Triangle 7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74B2B950-F5CA-CAA7-B218-B6C0EF16632F}"/>
              </a:ext>
            </a:extLst>
          </p:cNvPr>
          <p:cNvGraphicFramePr>
            <a:graphicFrameLocks noGrp="1"/>
          </p:cNvGraphicFramePr>
          <p:nvPr>
            <p:extLst>
              <p:ext uri="{D42A27DB-BD31-4B8C-83A1-F6EECF244321}">
                <p14:modId xmlns:p14="http://schemas.microsoft.com/office/powerpoint/2010/main" val="1220169012"/>
              </p:ext>
            </p:extLst>
          </p:nvPr>
        </p:nvGraphicFramePr>
        <p:xfrm>
          <a:off x="643467" y="665055"/>
          <a:ext cx="10905068" cy="5527892"/>
        </p:xfrm>
        <a:graphic>
          <a:graphicData uri="http://schemas.openxmlformats.org/drawingml/2006/table">
            <a:tbl>
              <a:tblPr firstRow="1" bandRow="1">
                <a:noFill/>
              </a:tblPr>
              <a:tblGrid>
                <a:gridCol w="2437245">
                  <a:extLst>
                    <a:ext uri="{9D8B030D-6E8A-4147-A177-3AD203B41FA5}">
                      <a16:colId xmlns:a16="http://schemas.microsoft.com/office/drawing/2014/main" val="41561205"/>
                    </a:ext>
                  </a:extLst>
                </a:gridCol>
                <a:gridCol w="4301618">
                  <a:extLst>
                    <a:ext uri="{9D8B030D-6E8A-4147-A177-3AD203B41FA5}">
                      <a16:colId xmlns:a16="http://schemas.microsoft.com/office/drawing/2014/main" val="1523068271"/>
                    </a:ext>
                  </a:extLst>
                </a:gridCol>
                <a:gridCol w="4166205">
                  <a:extLst>
                    <a:ext uri="{9D8B030D-6E8A-4147-A177-3AD203B41FA5}">
                      <a16:colId xmlns:a16="http://schemas.microsoft.com/office/drawing/2014/main" val="911579617"/>
                    </a:ext>
                  </a:extLst>
                </a:gridCol>
              </a:tblGrid>
              <a:tr h="558236">
                <a:tc>
                  <a:txBody>
                    <a:bodyPr/>
                    <a:lstStyle/>
                    <a:p>
                      <a:pPr fontAlgn="b"/>
                      <a:r>
                        <a:rPr lang="en-IN" sz="2000" b="0" cap="none" spc="60" dirty="0">
                          <a:solidFill>
                            <a:schemeClr val="bg1"/>
                          </a:solidFill>
                          <a:effectLst/>
                        </a:rPr>
                        <a:t>Feature</a:t>
                      </a:r>
                    </a:p>
                  </a:txBody>
                  <a:tcPr marL="128102" marR="20477" marT="113040" marB="98540" anchor="ctr">
                    <a:lnL w="12700" cmpd="sng">
                      <a:noFill/>
                    </a:lnL>
                    <a:lnR w="12700" cmpd="sng">
                      <a:noFill/>
                      <a:prstDash val="solid"/>
                    </a:lnR>
                    <a:lnT w="12700" cap="flat" cmpd="sng" algn="ctr">
                      <a:noFill/>
                      <a:prstDash val="solid"/>
                    </a:lnT>
                    <a:lnB w="12700" cmpd="sng">
                      <a:noFill/>
                      <a:prstDash val="solid"/>
                    </a:lnB>
                    <a:solidFill>
                      <a:schemeClr val="accent1"/>
                    </a:solidFill>
                  </a:tcPr>
                </a:tc>
                <a:tc>
                  <a:txBody>
                    <a:bodyPr/>
                    <a:lstStyle/>
                    <a:p>
                      <a:pPr fontAlgn="b"/>
                      <a:r>
                        <a:rPr lang="en-IN" sz="2000" b="0" cap="none" spc="60" dirty="0">
                          <a:solidFill>
                            <a:schemeClr val="bg1"/>
                          </a:solidFill>
                          <a:effectLst/>
                        </a:rPr>
                        <a:t>HTML (Previous Versions)</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accent1"/>
                    </a:solidFill>
                  </a:tcPr>
                </a:tc>
                <a:tc>
                  <a:txBody>
                    <a:bodyPr/>
                    <a:lstStyle/>
                    <a:p>
                      <a:pPr fontAlgn="b"/>
                      <a:r>
                        <a:rPr lang="en-IN" sz="2000" b="0" cap="none" spc="60" dirty="0">
                          <a:solidFill>
                            <a:schemeClr val="bg1"/>
                          </a:solidFill>
                          <a:effectLst/>
                        </a:rPr>
                        <a:t>HTML5</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accent1"/>
                    </a:solidFill>
                  </a:tcPr>
                </a:tc>
                <a:extLst>
                  <a:ext uri="{0D108BD9-81ED-4DB2-BD59-A6C34878D82A}">
                    <a16:rowId xmlns:a16="http://schemas.microsoft.com/office/drawing/2014/main" val="2173812922"/>
                  </a:ext>
                </a:extLst>
              </a:tr>
              <a:tr h="784316">
                <a:tc>
                  <a:txBody>
                    <a:bodyPr/>
                    <a:lstStyle/>
                    <a:p>
                      <a:pPr fontAlgn="base"/>
                      <a:r>
                        <a:rPr lang="en-IN" sz="1700" cap="none" spc="0">
                          <a:solidFill>
                            <a:schemeClr val="tx1"/>
                          </a:solidFill>
                          <a:effectLst/>
                        </a:rPr>
                        <a:t>Doctype Declaration</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Various doctypes for HTML 4.01, XHTML 1.0, etc.</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Simplified to &lt;!DOCTYPE html&gt; for HTML5</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514713828"/>
                  </a:ext>
                </a:extLst>
              </a:tr>
              <a:tr h="1048076">
                <a:tc>
                  <a:txBody>
                    <a:bodyPr/>
                    <a:lstStyle/>
                    <a:p>
                      <a:pPr fontAlgn="base"/>
                      <a:r>
                        <a:rPr lang="en-IN" sz="1700" cap="none" spc="0">
                          <a:solidFill>
                            <a:schemeClr val="tx1"/>
                          </a:solidFill>
                          <a:effectLst/>
                        </a:rPr>
                        <a:t>Structural Elements</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a:solidFill>
                            <a:schemeClr val="tx1"/>
                          </a:solidFill>
                          <a:effectLst/>
                        </a:rPr>
                        <a:t>Limited semantic elements (&lt;div&gt;, &lt;span&gt;, &lt;table&gt;, etc.)</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a:solidFill>
                            <a:schemeClr val="tx1"/>
                          </a:solidFill>
                          <a:effectLst/>
                        </a:rPr>
                        <a:t>Rich set of semantic elements (&lt;header&gt;, &lt;nav&gt;, &lt;section&gt;, &lt;footer&gt;, etc.)</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8103029"/>
                  </a:ext>
                </a:extLst>
              </a:tr>
              <a:tr h="784316">
                <a:tc>
                  <a:txBody>
                    <a:bodyPr/>
                    <a:lstStyle/>
                    <a:p>
                      <a:pPr fontAlgn="base"/>
                      <a:r>
                        <a:rPr lang="en-IN" sz="1700" cap="none" spc="0">
                          <a:solidFill>
                            <a:schemeClr val="tx1"/>
                          </a:solidFill>
                          <a:effectLst/>
                        </a:rPr>
                        <a:t>Multimedia Support</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Rely on third-party plugins like Flash or Silverlight</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Native &lt;audio&gt; and &lt;video&gt; elements</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837013283"/>
                  </a:ext>
                </a:extLst>
              </a:tr>
              <a:tr h="520556">
                <a:tc>
                  <a:txBody>
                    <a:bodyPr/>
                    <a:lstStyle/>
                    <a:p>
                      <a:pPr fontAlgn="base"/>
                      <a:r>
                        <a:rPr lang="en-IN" sz="1700" cap="none" spc="0">
                          <a:solidFill>
                            <a:schemeClr val="tx1"/>
                          </a:solidFill>
                          <a:effectLst/>
                        </a:rPr>
                        <a:t>Canvas</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a:solidFill>
                            <a:schemeClr val="tx1"/>
                          </a:solidFill>
                          <a:effectLst/>
                        </a:rPr>
                        <a:t>Not available</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a:solidFill>
                            <a:schemeClr val="tx1"/>
                          </a:solidFill>
                          <a:effectLst/>
                        </a:rPr>
                        <a:t>&lt;canvas&gt; element for dynamic graphics</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84154617"/>
                  </a:ext>
                </a:extLst>
              </a:tr>
              <a:tr h="1048076">
                <a:tc>
                  <a:txBody>
                    <a:bodyPr/>
                    <a:lstStyle/>
                    <a:p>
                      <a:pPr fontAlgn="base"/>
                      <a:r>
                        <a:rPr lang="en-IN" sz="1700" cap="none" spc="0">
                          <a:solidFill>
                            <a:schemeClr val="tx1"/>
                          </a:solidFill>
                          <a:effectLst/>
                        </a:rPr>
                        <a:t>Forms Enhancements</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Limited input types and attributes, rely on JavaScript for validation</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base"/>
                      <a:r>
                        <a:rPr lang="en-IN" sz="1700" cap="none" spc="0">
                          <a:solidFill>
                            <a:schemeClr val="tx1"/>
                          </a:solidFill>
                          <a:effectLst/>
                        </a:rPr>
                        <a:t>New input types (email, url, date, number, etc.) and form validation attributes (required, pattern, etc.)</a:t>
                      </a:r>
                    </a:p>
                  </a:txBody>
                  <a:tcPr marL="128102" marR="20477" marT="113040" marB="9854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167909959"/>
                  </a:ext>
                </a:extLst>
              </a:tr>
              <a:tr h="784316">
                <a:tc>
                  <a:txBody>
                    <a:bodyPr/>
                    <a:lstStyle/>
                    <a:p>
                      <a:pPr fontAlgn="base"/>
                      <a:r>
                        <a:rPr lang="en-IN" sz="1700" cap="none" spc="0">
                          <a:solidFill>
                            <a:schemeClr val="tx1"/>
                          </a:solidFill>
                          <a:effectLst/>
                        </a:rPr>
                        <a:t>Local Storage</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dirty="0">
                          <a:solidFill>
                            <a:schemeClr val="tx1"/>
                          </a:solidFill>
                          <a:effectLst/>
                        </a:rPr>
                        <a:t>Rely on JavaScript cookies</a:t>
                      </a:r>
                    </a:p>
                    <a:p>
                      <a:pPr fontAlgn="base"/>
                      <a:r>
                        <a:rPr lang="en-IN" sz="1700" cap="none" spc="0" dirty="0">
                          <a:solidFill>
                            <a:schemeClr val="tx1"/>
                          </a:solidFill>
                          <a:effectLst/>
                        </a:rPr>
                        <a:t>(</a:t>
                      </a:r>
                      <a:r>
                        <a:rPr lang="en-IN" sz="1700" cap="none" spc="0" dirty="0" err="1">
                          <a:solidFill>
                            <a:schemeClr val="tx1"/>
                          </a:solidFill>
                          <a:effectLst/>
                        </a:rPr>
                        <a:t>eg.</a:t>
                      </a:r>
                      <a:r>
                        <a:rPr lang="en-IN" sz="1700" cap="none" spc="0" dirty="0">
                          <a:solidFill>
                            <a:schemeClr val="tx1"/>
                          </a:solidFill>
                          <a:effectLst/>
                        </a:rPr>
                        <a:t> Lang of webpage)</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base"/>
                      <a:r>
                        <a:rPr lang="en-IN" sz="1700" cap="none" spc="0" dirty="0" err="1">
                          <a:solidFill>
                            <a:schemeClr val="tx1"/>
                          </a:solidFill>
                          <a:effectLst/>
                        </a:rPr>
                        <a:t>localStorage</a:t>
                      </a:r>
                      <a:r>
                        <a:rPr lang="en-IN" sz="1700" cap="none" spc="0" dirty="0">
                          <a:solidFill>
                            <a:schemeClr val="tx1"/>
                          </a:solidFill>
                          <a:effectLst/>
                        </a:rPr>
                        <a:t> and </a:t>
                      </a:r>
                      <a:r>
                        <a:rPr lang="en-IN" sz="1700" cap="none" spc="0" dirty="0" err="1">
                          <a:solidFill>
                            <a:schemeClr val="tx1"/>
                          </a:solidFill>
                          <a:effectLst/>
                        </a:rPr>
                        <a:t>sessionStorage</a:t>
                      </a:r>
                      <a:r>
                        <a:rPr lang="en-IN" sz="1700" cap="none" spc="0" dirty="0">
                          <a:solidFill>
                            <a:schemeClr val="tx1"/>
                          </a:solidFill>
                          <a:effectLst/>
                        </a:rPr>
                        <a:t> APIs for client-side storage</a:t>
                      </a:r>
                    </a:p>
                  </a:txBody>
                  <a:tcPr marL="128102" marR="20477" marT="113040" marB="9854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66728948"/>
                  </a:ext>
                </a:extLst>
              </a:tr>
            </a:tbl>
          </a:graphicData>
        </a:graphic>
      </p:graphicFrame>
    </p:spTree>
    <p:extLst>
      <p:ext uri="{BB962C8B-B14F-4D97-AF65-F5344CB8AC3E}">
        <p14:creationId xmlns:p14="http://schemas.microsoft.com/office/powerpoint/2010/main" val="269675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E4C63F-9D86-F90F-FAEA-604701E3EF24}"/>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Why HTML 5.0 ?</a:t>
            </a:r>
          </a:p>
        </p:txBody>
      </p:sp>
      <p:graphicFrame>
        <p:nvGraphicFramePr>
          <p:cNvPr id="5" name="Content Placeholder 2">
            <a:extLst>
              <a:ext uri="{FF2B5EF4-FFF2-40B4-BE49-F238E27FC236}">
                <a16:creationId xmlns:a16="http://schemas.microsoft.com/office/drawing/2014/main" id="{87F3F5FA-3496-800E-9797-6DC532AA5067}"/>
              </a:ext>
            </a:extLst>
          </p:cNvPr>
          <p:cNvGraphicFramePr>
            <a:graphicFrameLocks noGrp="1"/>
          </p:cNvGraphicFramePr>
          <p:nvPr>
            <p:ph idx="1"/>
            <p:extLst>
              <p:ext uri="{D42A27DB-BD31-4B8C-83A1-F6EECF244321}">
                <p14:modId xmlns:p14="http://schemas.microsoft.com/office/powerpoint/2010/main" val="3003648028"/>
              </p:ext>
            </p:extLst>
          </p:nvPr>
        </p:nvGraphicFramePr>
        <p:xfrm>
          <a:off x="644055" y="2061029"/>
          <a:ext cx="12491373" cy="4796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DC12FEE6-B3D9-3FCA-D3CC-566011999805}"/>
              </a:ext>
            </a:extLst>
          </p:cNvPr>
          <p:cNvCxnSpPr>
            <a:cxnSpLocks/>
          </p:cNvCxnSpPr>
          <p:nvPr/>
        </p:nvCxnSpPr>
        <p:spPr>
          <a:xfrm>
            <a:off x="11101675" y="4346246"/>
            <a:ext cx="0" cy="588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E5BCAF-D5B2-A3D2-AA1E-48020ABFCBC2}"/>
              </a:ext>
            </a:extLst>
          </p:cNvPr>
          <p:cNvSpPr txBox="1"/>
          <p:nvPr/>
        </p:nvSpPr>
        <p:spPr>
          <a:xfrm>
            <a:off x="12293600" y="3976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36217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Isosceles Triangle 6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2A49172-CF75-6839-A0F5-12EB2903C9C8}"/>
              </a:ext>
            </a:extLst>
          </p:cNvPr>
          <p:cNvGraphicFramePr>
            <a:graphicFrameLocks noGrp="1"/>
          </p:cNvGraphicFramePr>
          <p:nvPr>
            <p:extLst>
              <p:ext uri="{D42A27DB-BD31-4B8C-83A1-F6EECF244321}">
                <p14:modId xmlns:p14="http://schemas.microsoft.com/office/powerpoint/2010/main" val="2652014428"/>
              </p:ext>
            </p:extLst>
          </p:nvPr>
        </p:nvGraphicFramePr>
        <p:xfrm>
          <a:off x="643467" y="1134240"/>
          <a:ext cx="10905067" cy="4827264"/>
        </p:xfrm>
        <a:graphic>
          <a:graphicData uri="http://schemas.openxmlformats.org/drawingml/2006/table">
            <a:tbl>
              <a:tblPr firstRow="1" bandRow="1">
                <a:noFill/>
              </a:tblPr>
              <a:tblGrid>
                <a:gridCol w="2888873">
                  <a:extLst>
                    <a:ext uri="{9D8B030D-6E8A-4147-A177-3AD203B41FA5}">
                      <a16:colId xmlns:a16="http://schemas.microsoft.com/office/drawing/2014/main" val="1693892114"/>
                    </a:ext>
                  </a:extLst>
                </a:gridCol>
                <a:gridCol w="3144033">
                  <a:extLst>
                    <a:ext uri="{9D8B030D-6E8A-4147-A177-3AD203B41FA5}">
                      <a16:colId xmlns:a16="http://schemas.microsoft.com/office/drawing/2014/main" val="1612535498"/>
                    </a:ext>
                  </a:extLst>
                </a:gridCol>
                <a:gridCol w="4872161">
                  <a:extLst>
                    <a:ext uri="{9D8B030D-6E8A-4147-A177-3AD203B41FA5}">
                      <a16:colId xmlns:a16="http://schemas.microsoft.com/office/drawing/2014/main" val="4254295563"/>
                    </a:ext>
                  </a:extLst>
                </a:gridCol>
              </a:tblGrid>
              <a:tr h="674064">
                <a:tc>
                  <a:txBody>
                    <a:bodyPr/>
                    <a:lstStyle/>
                    <a:p>
                      <a:pPr fontAlgn="b"/>
                      <a:r>
                        <a:rPr lang="en-IN" sz="1600" b="1" kern="1200" cap="none" spc="60" dirty="0">
                          <a:solidFill>
                            <a:schemeClr val="bg1"/>
                          </a:solidFill>
                          <a:effectLst/>
                          <a:latin typeface="+mn-lt"/>
                          <a:ea typeface="+mn-ea"/>
                          <a:cs typeface="+mn-cs"/>
                        </a:rPr>
                        <a:t>Feature</a:t>
                      </a:r>
                    </a:p>
                  </a:txBody>
                  <a:tcPr marL="196824" marR="196824" marT="196824" marB="196824" anchor="ctr">
                    <a:lnL w="12700" cmpd="sng">
                      <a:noFill/>
                    </a:lnL>
                    <a:lnR w="12700" cmpd="sng">
                      <a:noFill/>
                    </a:lnR>
                    <a:lnT w="12700" cmpd="sng">
                      <a:noFill/>
                    </a:lnT>
                    <a:lnB w="38100" cmpd="sng">
                      <a:noFill/>
                    </a:lnB>
                    <a:solidFill>
                      <a:srgbClr val="505356"/>
                    </a:solidFill>
                  </a:tcPr>
                </a:tc>
                <a:tc>
                  <a:txBody>
                    <a:bodyPr/>
                    <a:lstStyle/>
                    <a:p>
                      <a:pPr fontAlgn="b"/>
                      <a:r>
                        <a:rPr lang="en-IN" sz="1600" b="1" kern="1200" cap="none" spc="60" dirty="0">
                          <a:solidFill>
                            <a:schemeClr val="bg1"/>
                          </a:solidFill>
                          <a:effectLst/>
                          <a:latin typeface="+mn-lt"/>
                          <a:ea typeface="+mn-ea"/>
                          <a:cs typeface="+mn-cs"/>
                        </a:rPr>
                        <a:t>HTML (Previous Versions)</a:t>
                      </a:r>
                    </a:p>
                  </a:txBody>
                  <a:tcPr marL="196824" marR="196824" marT="196824" marB="196824" anchor="ctr">
                    <a:lnL w="12700" cmpd="sng">
                      <a:noFill/>
                    </a:lnL>
                    <a:lnR w="12700" cmpd="sng">
                      <a:noFill/>
                    </a:lnR>
                    <a:lnT w="12700" cmpd="sng">
                      <a:noFill/>
                    </a:lnT>
                    <a:lnB w="38100" cmpd="sng">
                      <a:noFill/>
                    </a:lnB>
                    <a:solidFill>
                      <a:srgbClr val="505356"/>
                    </a:solidFill>
                  </a:tcPr>
                </a:tc>
                <a:tc>
                  <a:txBody>
                    <a:bodyPr/>
                    <a:lstStyle/>
                    <a:p>
                      <a:pPr fontAlgn="b"/>
                      <a:r>
                        <a:rPr lang="en-IN" sz="1600" b="1" kern="1200" cap="none" spc="60" dirty="0">
                          <a:solidFill>
                            <a:schemeClr val="bg1"/>
                          </a:solidFill>
                          <a:effectLst/>
                          <a:latin typeface="+mn-lt"/>
                          <a:ea typeface="+mn-ea"/>
                          <a:cs typeface="+mn-cs"/>
                        </a:rPr>
                        <a:t>HTML5</a:t>
                      </a:r>
                    </a:p>
                  </a:txBody>
                  <a:tcPr marL="196824" marR="196824" marT="196824" marB="196824"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4122760073"/>
                  </a:ext>
                </a:extLst>
              </a:tr>
              <a:tr h="978864">
                <a:tc>
                  <a:txBody>
                    <a:bodyPr/>
                    <a:lstStyle/>
                    <a:p>
                      <a:pPr fontAlgn="base"/>
                      <a:r>
                        <a:rPr lang="en-IN" sz="1800" cap="none" spc="0">
                          <a:solidFill>
                            <a:schemeClr val="tx1"/>
                          </a:solidFill>
                          <a:effectLst/>
                        </a:rPr>
                        <a:t>Geolocation</a:t>
                      </a:r>
                    </a:p>
                  </a:txBody>
                  <a:tcPr marL="196824" marR="196824" marT="196824" marB="196824"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IN" sz="1800" cap="none" spc="0" dirty="0">
                          <a:solidFill>
                            <a:schemeClr val="tx1"/>
                          </a:solidFill>
                          <a:effectLst/>
                        </a:rPr>
                        <a:t>Not available</a:t>
                      </a:r>
                    </a:p>
                  </a:txBody>
                  <a:tcPr marL="196824" marR="196824" marT="196824" marB="196824"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IN" sz="1800" cap="none" spc="0">
                          <a:solidFill>
                            <a:schemeClr val="tx1"/>
                          </a:solidFill>
                          <a:effectLst/>
                        </a:rPr>
                        <a:t>Geolocation API for retrieving user's location</a:t>
                      </a:r>
                    </a:p>
                  </a:txBody>
                  <a:tcPr marL="196824" marR="196824" marT="196824" marB="19682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017174963"/>
                  </a:ext>
                </a:extLst>
              </a:tr>
              <a:tr h="978864">
                <a:tc>
                  <a:txBody>
                    <a:bodyPr/>
                    <a:lstStyle/>
                    <a:p>
                      <a:pPr fontAlgn="base"/>
                      <a:r>
                        <a:rPr lang="en-IN" sz="1800" cap="none" spc="0">
                          <a:solidFill>
                            <a:schemeClr val="tx1"/>
                          </a:solidFill>
                          <a:effectLst/>
                        </a:rPr>
                        <a:t>Drag and Drop</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IN" sz="1800" cap="none" spc="0">
                          <a:solidFill>
                            <a:schemeClr val="tx1"/>
                          </a:solidFill>
                          <a:effectLst/>
                        </a:rPr>
                        <a:t>Not available</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IN" sz="1800" cap="none" spc="0">
                          <a:solidFill>
                            <a:schemeClr val="tx1"/>
                          </a:solidFill>
                          <a:effectLst/>
                        </a:rPr>
                        <a:t>Native Drag and Drop API for dragging and dropping elements</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518673985"/>
                  </a:ext>
                </a:extLst>
              </a:tr>
              <a:tr h="978864">
                <a:tc>
                  <a:txBody>
                    <a:bodyPr/>
                    <a:lstStyle/>
                    <a:p>
                      <a:pPr fontAlgn="base"/>
                      <a:r>
                        <a:rPr lang="en-IN" sz="1800" cap="none" spc="0">
                          <a:solidFill>
                            <a:schemeClr val="tx1"/>
                          </a:solidFill>
                          <a:effectLst/>
                        </a:rPr>
                        <a:t>Offline Application Cache</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IN" sz="1800" cap="none" spc="0" dirty="0">
                          <a:solidFill>
                            <a:schemeClr val="tx1"/>
                          </a:solidFill>
                          <a:effectLst/>
                        </a:rPr>
                        <a:t>Not available</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IN" sz="1800" cap="none" spc="0" dirty="0">
                          <a:solidFill>
                            <a:schemeClr val="tx1"/>
                          </a:solidFill>
                          <a:effectLst/>
                        </a:rPr>
                        <a:t>Application Cache API for offline web applications (</a:t>
                      </a:r>
                      <a:r>
                        <a:rPr lang="en-IN" sz="1800" cap="none" spc="0" dirty="0" err="1">
                          <a:solidFill>
                            <a:schemeClr val="tx1"/>
                          </a:solidFill>
                          <a:effectLst/>
                        </a:rPr>
                        <a:t>eg</a:t>
                      </a:r>
                      <a:r>
                        <a:rPr lang="en-IN" sz="1800" cap="none" spc="0" dirty="0">
                          <a:solidFill>
                            <a:schemeClr val="tx1"/>
                          </a:solidFill>
                          <a:effectLst/>
                        </a:rPr>
                        <a:t> calculator, </a:t>
                      </a:r>
                      <a:r>
                        <a:rPr lang="en-IN" sz="1800" b="0" i="0" u="none" strike="noStrike" kern="1200" dirty="0">
                          <a:solidFill>
                            <a:schemeClr val="tx1"/>
                          </a:solidFill>
                          <a:effectLst/>
                          <a:latin typeface="+mn-lt"/>
                          <a:ea typeface="+mn-ea"/>
                          <a:cs typeface="+mn-cs"/>
                        </a:rPr>
                        <a:t>note-taking application)</a:t>
                      </a:r>
                      <a:endParaRPr lang="en-IN" sz="1800" cap="none" spc="0" dirty="0">
                        <a:solidFill>
                          <a:schemeClr val="tx1"/>
                        </a:solidFill>
                        <a:effectLst/>
                      </a:endParaRP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2498651"/>
                  </a:ext>
                </a:extLst>
              </a:tr>
              <a:tr h="978864">
                <a:tc>
                  <a:txBody>
                    <a:bodyPr/>
                    <a:lstStyle/>
                    <a:p>
                      <a:pPr fontAlgn="base"/>
                      <a:r>
                        <a:rPr lang="en-IN" sz="1800" cap="none" spc="0">
                          <a:solidFill>
                            <a:schemeClr val="tx1"/>
                          </a:solidFill>
                          <a:effectLst/>
                        </a:rPr>
                        <a:t>Web Workers</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IN" sz="1800" cap="none" spc="0" dirty="0">
                          <a:solidFill>
                            <a:schemeClr val="tx1"/>
                          </a:solidFill>
                          <a:effectLst/>
                        </a:rPr>
                        <a:t>Not available</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IN" sz="1800" cap="none" spc="0" dirty="0">
                          <a:solidFill>
                            <a:schemeClr val="tx1"/>
                          </a:solidFill>
                          <a:effectLst/>
                        </a:rPr>
                        <a:t>Web Workers API for running scripts in background threads (</a:t>
                      </a:r>
                      <a:r>
                        <a:rPr lang="en-IN" sz="1800" cap="none" spc="0" dirty="0" err="1">
                          <a:solidFill>
                            <a:schemeClr val="tx1"/>
                          </a:solidFill>
                          <a:effectLst/>
                        </a:rPr>
                        <a:t>eg.</a:t>
                      </a:r>
                      <a:r>
                        <a:rPr lang="en-IN" sz="1800" cap="none" spc="0" dirty="0">
                          <a:solidFill>
                            <a:schemeClr val="tx1"/>
                          </a:solidFill>
                          <a:effectLst/>
                        </a:rPr>
                        <a:t> Image processing)</a:t>
                      </a:r>
                    </a:p>
                  </a:txBody>
                  <a:tcPr marL="196824" marR="196824" marT="196824" marB="19682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901673715"/>
                  </a:ext>
                </a:extLst>
              </a:tr>
            </a:tbl>
          </a:graphicData>
        </a:graphic>
      </p:graphicFrame>
    </p:spTree>
    <p:extLst>
      <p:ext uri="{BB962C8B-B14F-4D97-AF65-F5344CB8AC3E}">
        <p14:creationId xmlns:p14="http://schemas.microsoft.com/office/powerpoint/2010/main" val="1358187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8" name="Freeform: Shape 2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70D0222-D9AA-0711-E84E-CD2378563695}"/>
              </a:ext>
            </a:extLst>
          </p:cNvPr>
          <p:cNvGraphicFramePr>
            <a:graphicFrameLocks noGrp="1"/>
          </p:cNvGraphicFramePr>
          <p:nvPr>
            <p:extLst>
              <p:ext uri="{D42A27DB-BD31-4B8C-83A1-F6EECF244321}">
                <p14:modId xmlns:p14="http://schemas.microsoft.com/office/powerpoint/2010/main" val="1146637358"/>
              </p:ext>
            </p:extLst>
          </p:nvPr>
        </p:nvGraphicFramePr>
        <p:xfrm>
          <a:off x="643467" y="1158801"/>
          <a:ext cx="10905068" cy="3733948"/>
        </p:xfrm>
        <a:graphic>
          <a:graphicData uri="http://schemas.openxmlformats.org/drawingml/2006/table">
            <a:tbl>
              <a:tblPr firstRow="1" bandRow="1">
                <a:tableStyleId>{8EC20E35-A176-4012-BC5E-935CFFF8708E}</a:tableStyleId>
              </a:tblPr>
              <a:tblGrid>
                <a:gridCol w="2941482">
                  <a:extLst>
                    <a:ext uri="{9D8B030D-6E8A-4147-A177-3AD203B41FA5}">
                      <a16:colId xmlns:a16="http://schemas.microsoft.com/office/drawing/2014/main" val="1463632319"/>
                    </a:ext>
                  </a:extLst>
                </a:gridCol>
                <a:gridCol w="3841609">
                  <a:extLst>
                    <a:ext uri="{9D8B030D-6E8A-4147-A177-3AD203B41FA5}">
                      <a16:colId xmlns:a16="http://schemas.microsoft.com/office/drawing/2014/main" val="1227747597"/>
                    </a:ext>
                  </a:extLst>
                </a:gridCol>
                <a:gridCol w="4121977">
                  <a:extLst>
                    <a:ext uri="{9D8B030D-6E8A-4147-A177-3AD203B41FA5}">
                      <a16:colId xmlns:a16="http://schemas.microsoft.com/office/drawing/2014/main" val="1884698683"/>
                    </a:ext>
                  </a:extLst>
                </a:gridCol>
              </a:tblGrid>
              <a:tr h="508136">
                <a:tc>
                  <a:txBody>
                    <a:bodyPr/>
                    <a:lstStyle/>
                    <a:p>
                      <a:pPr fontAlgn="b"/>
                      <a:r>
                        <a:rPr lang="en-IN" sz="1700" b="1" cap="none" spc="60">
                          <a:solidFill>
                            <a:schemeClr val="bg1"/>
                          </a:solidFill>
                          <a:effectLst/>
                        </a:rPr>
                        <a:t>Feature</a:t>
                      </a:r>
                    </a:p>
                  </a:txBody>
                  <a:tcPr marL="132304" marR="21149" marT="116748" marB="101772" anchor="ctr"/>
                </a:tc>
                <a:tc>
                  <a:txBody>
                    <a:bodyPr/>
                    <a:lstStyle/>
                    <a:p>
                      <a:pPr fontAlgn="b"/>
                      <a:r>
                        <a:rPr lang="en-IN" sz="1700" b="1" cap="none" spc="60" dirty="0">
                          <a:solidFill>
                            <a:schemeClr val="bg1"/>
                          </a:solidFill>
                          <a:effectLst/>
                        </a:rPr>
                        <a:t>HTML (Previous Versions)</a:t>
                      </a:r>
                    </a:p>
                  </a:txBody>
                  <a:tcPr marL="132304" marR="21149" marT="116748" marB="101772" anchor="ctr"/>
                </a:tc>
                <a:tc>
                  <a:txBody>
                    <a:bodyPr/>
                    <a:lstStyle/>
                    <a:p>
                      <a:pPr fontAlgn="b"/>
                      <a:r>
                        <a:rPr lang="en-IN" sz="1700" b="1" cap="none" spc="60" dirty="0">
                          <a:solidFill>
                            <a:schemeClr val="bg1"/>
                          </a:solidFill>
                          <a:effectLst/>
                        </a:rPr>
                        <a:t>HTML5</a:t>
                      </a:r>
                    </a:p>
                  </a:txBody>
                  <a:tcPr marL="132304" marR="21149" marT="116748" marB="101772" anchor="ctr"/>
                </a:tc>
                <a:extLst>
                  <a:ext uri="{0D108BD9-81ED-4DB2-BD59-A6C34878D82A}">
                    <a16:rowId xmlns:a16="http://schemas.microsoft.com/office/drawing/2014/main" val="2237288207"/>
                  </a:ext>
                </a:extLst>
              </a:tr>
              <a:tr h="806453">
                <a:tc>
                  <a:txBody>
                    <a:bodyPr/>
                    <a:lstStyle/>
                    <a:p>
                      <a:pPr fontAlgn="base"/>
                      <a:r>
                        <a:rPr lang="en-IN" sz="1700" cap="none" spc="0">
                          <a:solidFill>
                            <a:schemeClr val="tx1"/>
                          </a:solidFill>
                          <a:effectLst/>
                        </a:rPr>
                        <a:t>Semantic Markup</a:t>
                      </a:r>
                    </a:p>
                  </a:txBody>
                  <a:tcPr marL="172249" marR="27534" marT="132499" marB="132499" anchor="ctr"/>
                </a:tc>
                <a:tc>
                  <a:txBody>
                    <a:bodyPr/>
                    <a:lstStyle/>
                    <a:p>
                      <a:pPr fontAlgn="base"/>
                      <a:r>
                        <a:rPr lang="en-IN" sz="1700" cap="none" spc="0" dirty="0">
                          <a:solidFill>
                            <a:schemeClr val="tx1"/>
                          </a:solidFill>
                          <a:effectLst/>
                        </a:rPr>
                        <a:t>Limited semantic markup for accessibility and SEO</a:t>
                      </a:r>
                    </a:p>
                  </a:txBody>
                  <a:tcPr marL="172249" marR="27534" marT="132499" marB="132499" anchor="ctr"/>
                </a:tc>
                <a:tc>
                  <a:txBody>
                    <a:bodyPr/>
                    <a:lstStyle/>
                    <a:p>
                      <a:pPr fontAlgn="base"/>
                      <a:r>
                        <a:rPr lang="en-IN" sz="1700" cap="none" spc="0" dirty="0">
                          <a:solidFill>
                            <a:schemeClr val="tx1"/>
                          </a:solidFill>
                          <a:effectLst/>
                        </a:rPr>
                        <a:t>Extensive use of semantic elements for improved accessibility and SEO</a:t>
                      </a:r>
                    </a:p>
                  </a:txBody>
                  <a:tcPr marL="172249" marR="27534" marT="132499" marB="132499" anchor="ctr"/>
                </a:tc>
                <a:extLst>
                  <a:ext uri="{0D108BD9-81ED-4DB2-BD59-A6C34878D82A}">
                    <a16:rowId xmlns:a16="http://schemas.microsoft.com/office/drawing/2014/main" val="1977170518"/>
                  </a:ext>
                </a:extLst>
              </a:tr>
              <a:tr h="806453">
                <a:tc>
                  <a:txBody>
                    <a:bodyPr/>
                    <a:lstStyle/>
                    <a:p>
                      <a:pPr fontAlgn="base"/>
                      <a:r>
                        <a:rPr lang="en-IN" sz="1700" cap="none" spc="0">
                          <a:solidFill>
                            <a:schemeClr val="tx1"/>
                          </a:solidFill>
                          <a:effectLst/>
                        </a:rPr>
                        <a:t>Video and Audio</a:t>
                      </a:r>
                    </a:p>
                  </a:txBody>
                  <a:tcPr marL="172249" marR="27534" marT="132499" marB="132499" anchor="ctr"/>
                </a:tc>
                <a:tc>
                  <a:txBody>
                    <a:bodyPr/>
                    <a:lstStyle/>
                    <a:p>
                      <a:pPr fontAlgn="base"/>
                      <a:r>
                        <a:rPr lang="en-IN" sz="1700" cap="none" spc="0" dirty="0">
                          <a:solidFill>
                            <a:schemeClr val="tx1"/>
                          </a:solidFill>
                          <a:effectLst/>
                        </a:rPr>
                        <a:t>Rely on third-party plugins like Flash or Silverlight</a:t>
                      </a:r>
                    </a:p>
                  </a:txBody>
                  <a:tcPr marL="172249" marR="27534" marT="132499" marB="132499" anchor="ctr"/>
                </a:tc>
                <a:tc>
                  <a:txBody>
                    <a:bodyPr/>
                    <a:lstStyle/>
                    <a:p>
                      <a:pPr fontAlgn="base"/>
                      <a:r>
                        <a:rPr lang="en-IN" sz="1700" cap="none" spc="0">
                          <a:solidFill>
                            <a:schemeClr val="tx1"/>
                          </a:solidFill>
                          <a:effectLst/>
                        </a:rPr>
                        <a:t>Native support for embedding video and audio content</a:t>
                      </a:r>
                    </a:p>
                  </a:txBody>
                  <a:tcPr marL="172249" marR="27534" marT="132499" marB="132499" anchor="ctr"/>
                </a:tc>
                <a:extLst>
                  <a:ext uri="{0D108BD9-81ED-4DB2-BD59-A6C34878D82A}">
                    <a16:rowId xmlns:a16="http://schemas.microsoft.com/office/drawing/2014/main" val="2083947273"/>
                  </a:ext>
                </a:extLst>
              </a:tr>
              <a:tr h="806453">
                <a:tc>
                  <a:txBody>
                    <a:bodyPr/>
                    <a:lstStyle/>
                    <a:p>
                      <a:pPr fontAlgn="base"/>
                      <a:r>
                        <a:rPr lang="en-IN" sz="1700" cap="none" spc="0">
                          <a:solidFill>
                            <a:schemeClr val="tx1"/>
                          </a:solidFill>
                          <a:effectLst/>
                        </a:rPr>
                        <a:t>Mobile Support</a:t>
                      </a:r>
                    </a:p>
                  </a:txBody>
                  <a:tcPr marL="172249" marR="27534" marT="132499" marB="132499" anchor="ctr"/>
                </a:tc>
                <a:tc>
                  <a:txBody>
                    <a:bodyPr/>
                    <a:lstStyle/>
                    <a:p>
                      <a:pPr fontAlgn="base"/>
                      <a:r>
                        <a:rPr lang="en-IN" sz="1700" cap="none" spc="0">
                          <a:solidFill>
                            <a:schemeClr val="tx1"/>
                          </a:solidFill>
                          <a:effectLst/>
                        </a:rPr>
                        <a:t>Limited support for mobile devices</a:t>
                      </a:r>
                    </a:p>
                  </a:txBody>
                  <a:tcPr marL="172249" marR="27534" marT="132499" marB="132499" anchor="ctr"/>
                </a:tc>
                <a:tc>
                  <a:txBody>
                    <a:bodyPr/>
                    <a:lstStyle/>
                    <a:p>
                      <a:pPr fontAlgn="base"/>
                      <a:r>
                        <a:rPr lang="en-IN" sz="1700" cap="none" spc="0" dirty="0">
                          <a:solidFill>
                            <a:schemeClr val="tx1"/>
                          </a:solidFill>
                          <a:effectLst/>
                        </a:rPr>
                        <a:t>Improved support for mobile devices and responsive design</a:t>
                      </a:r>
                    </a:p>
                  </a:txBody>
                  <a:tcPr marL="172249" marR="27534" marT="132499" marB="132499" anchor="ctr"/>
                </a:tc>
                <a:extLst>
                  <a:ext uri="{0D108BD9-81ED-4DB2-BD59-A6C34878D82A}">
                    <a16:rowId xmlns:a16="http://schemas.microsoft.com/office/drawing/2014/main" val="1879722562"/>
                  </a:ext>
                </a:extLst>
              </a:tr>
              <a:tr h="806453">
                <a:tc>
                  <a:txBody>
                    <a:bodyPr/>
                    <a:lstStyle/>
                    <a:p>
                      <a:pPr fontAlgn="base"/>
                      <a:r>
                        <a:rPr lang="en-IN" sz="1700" cap="none" spc="0">
                          <a:solidFill>
                            <a:schemeClr val="tx1"/>
                          </a:solidFill>
                          <a:effectLst/>
                        </a:rPr>
                        <a:t>Compatibility</a:t>
                      </a:r>
                    </a:p>
                  </a:txBody>
                  <a:tcPr marL="172249" marR="27534" marT="132499" marB="132499" anchor="ctr"/>
                </a:tc>
                <a:tc>
                  <a:txBody>
                    <a:bodyPr/>
                    <a:lstStyle/>
                    <a:p>
                      <a:pPr fontAlgn="base"/>
                      <a:r>
                        <a:rPr lang="en-IN" sz="1700" cap="none" spc="0">
                          <a:solidFill>
                            <a:schemeClr val="tx1"/>
                          </a:solidFill>
                          <a:effectLst/>
                        </a:rPr>
                        <a:t>Varies across browsers and platforms</a:t>
                      </a:r>
                    </a:p>
                  </a:txBody>
                  <a:tcPr marL="172249" marR="27534" marT="132499" marB="132499" anchor="ctr"/>
                </a:tc>
                <a:tc>
                  <a:txBody>
                    <a:bodyPr/>
                    <a:lstStyle/>
                    <a:p>
                      <a:pPr fontAlgn="base"/>
                      <a:r>
                        <a:rPr lang="en-IN" sz="1700" cap="none" spc="0" dirty="0">
                          <a:solidFill>
                            <a:schemeClr val="tx1"/>
                          </a:solidFill>
                          <a:effectLst/>
                        </a:rPr>
                        <a:t>Improved cross-browser compatibility and standardized features</a:t>
                      </a:r>
                    </a:p>
                  </a:txBody>
                  <a:tcPr marL="172249" marR="27534" marT="132499" marB="132499" anchor="ctr"/>
                </a:tc>
                <a:extLst>
                  <a:ext uri="{0D108BD9-81ED-4DB2-BD59-A6C34878D82A}">
                    <a16:rowId xmlns:a16="http://schemas.microsoft.com/office/drawing/2014/main" val="347099033"/>
                  </a:ext>
                </a:extLst>
              </a:tr>
            </a:tbl>
          </a:graphicData>
        </a:graphic>
      </p:graphicFrame>
    </p:spTree>
    <p:extLst>
      <p:ext uri="{BB962C8B-B14F-4D97-AF65-F5344CB8AC3E}">
        <p14:creationId xmlns:p14="http://schemas.microsoft.com/office/powerpoint/2010/main" val="250839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FB87E-8CBE-A48A-99B0-8F8C6B015064}"/>
              </a:ext>
            </a:extLst>
          </p:cNvPr>
          <p:cNvSpPr>
            <a:spLocks noGrp="1"/>
          </p:cNvSpPr>
          <p:nvPr>
            <p:ph type="title"/>
          </p:nvPr>
        </p:nvSpPr>
        <p:spPr>
          <a:xfrm>
            <a:off x="1043631" y="809898"/>
            <a:ext cx="9942716" cy="1554480"/>
          </a:xfrm>
        </p:spPr>
        <p:txBody>
          <a:bodyPr anchor="ctr">
            <a:normAutofit/>
          </a:bodyPr>
          <a:lstStyle/>
          <a:p>
            <a:r>
              <a:rPr lang="en-US" sz="4800" b="1" dirty="0"/>
              <a:t>Semantics in HTML</a:t>
            </a:r>
          </a:p>
        </p:txBody>
      </p:sp>
      <p:sp>
        <p:nvSpPr>
          <p:cNvPr id="3" name="Content Placeholder 2">
            <a:extLst>
              <a:ext uri="{FF2B5EF4-FFF2-40B4-BE49-F238E27FC236}">
                <a16:creationId xmlns:a16="http://schemas.microsoft.com/office/drawing/2014/main" id="{6182FD83-ABB6-7E65-6A9F-1B6D95844413}"/>
              </a:ext>
            </a:extLst>
          </p:cNvPr>
          <p:cNvSpPr>
            <a:spLocks noGrp="1"/>
          </p:cNvSpPr>
          <p:nvPr>
            <p:ph idx="1"/>
          </p:nvPr>
        </p:nvSpPr>
        <p:spPr>
          <a:xfrm>
            <a:off x="1043631" y="2704014"/>
            <a:ext cx="9941319" cy="3124658"/>
          </a:xfrm>
        </p:spPr>
        <p:txBody>
          <a:bodyPr anchor="ctr">
            <a:normAutofit/>
          </a:bodyPr>
          <a:lstStyle/>
          <a:p>
            <a:r>
              <a:rPr lang="en-IN" sz="1800" b="0" i="0" u="none" strike="noStrike" dirty="0">
                <a:effectLst/>
                <a:latin typeface="Verdana" panose="020B0604030504040204" pitchFamily="34" charset="0"/>
              </a:rPr>
              <a:t>A semantic element clearly describes its meaning to both the browser and the developer.</a:t>
            </a:r>
          </a:p>
          <a:p>
            <a:r>
              <a:rPr lang="en-IN" sz="1800" dirty="0">
                <a:latin typeface="Verdana" panose="020B0604030504040204" pitchFamily="34" charset="0"/>
              </a:rPr>
              <a:t>They are also called structural elements.</a:t>
            </a:r>
          </a:p>
          <a:p>
            <a:r>
              <a:rPr lang="en-IN" sz="1800" b="0" i="0" u="none" strike="noStrike" dirty="0">
                <a:effectLst/>
                <a:latin typeface="Verdana" panose="020B0604030504040204" pitchFamily="34" charset="0"/>
              </a:rPr>
              <a:t>In HTML, there are some semantic elements that can be used to define different parts of a web page.</a:t>
            </a:r>
          </a:p>
          <a:p>
            <a:r>
              <a:rPr lang="en-IN" sz="1800" b="0" i="0" u="none" strike="noStrike" dirty="0">
                <a:effectLst/>
                <a:latin typeface="Verdana" panose="020B0604030504040204" pitchFamily="34" charset="0"/>
              </a:rPr>
              <a:t>Examples of </a:t>
            </a:r>
            <a:r>
              <a:rPr lang="en-IN" sz="1800" b="1" i="0" u="none" strike="noStrike" dirty="0">
                <a:effectLst/>
                <a:latin typeface="Verdana" panose="020B0604030504040204" pitchFamily="34" charset="0"/>
              </a:rPr>
              <a:t>semantic</a:t>
            </a:r>
            <a:r>
              <a:rPr lang="en-IN" sz="1800" b="0" i="0" u="none" strike="noStrike" dirty="0">
                <a:effectLst/>
                <a:latin typeface="Verdana" panose="020B0604030504040204" pitchFamily="34" charset="0"/>
              </a:rPr>
              <a:t> elements: </a:t>
            </a:r>
            <a:r>
              <a:rPr lang="en-IN" sz="1800" dirty="0"/>
              <a:t>&lt;form&gt;</a:t>
            </a:r>
            <a:r>
              <a:rPr lang="en-IN" sz="1800" b="0" i="0" u="none" strike="noStrike" dirty="0">
                <a:effectLst/>
                <a:latin typeface="Verdana" panose="020B0604030504040204" pitchFamily="34" charset="0"/>
              </a:rPr>
              <a:t>, </a:t>
            </a:r>
            <a:r>
              <a:rPr lang="en-IN" sz="1800" dirty="0"/>
              <a:t>&lt;table&gt;</a:t>
            </a:r>
            <a:r>
              <a:rPr lang="en-IN" sz="1800" b="0" i="0" u="none" strike="noStrike" dirty="0">
                <a:effectLst/>
                <a:latin typeface="Verdana" panose="020B0604030504040204" pitchFamily="34" charset="0"/>
              </a:rPr>
              <a:t>, and </a:t>
            </a:r>
            <a:r>
              <a:rPr lang="en-IN" sz="1800" dirty="0"/>
              <a:t>&lt;article&gt;</a:t>
            </a:r>
            <a:r>
              <a:rPr lang="en-IN" sz="1800" b="0" i="0" u="none" strike="noStrike" dirty="0">
                <a:effectLst/>
                <a:latin typeface="Verdana" panose="020B0604030504040204" pitchFamily="34" charset="0"/>
              </a:rPr>
              <a:t> - Clearly define its content.</a:t>
            </a:r>
            <a:endParaRPr lang="en-US" sz="1800" dirty="0"/>
          </a:p>
        </p:txBody>
      </p:sp>
      <p:cxnSp>
        <p:nvCxnSpPr>
          <p:cNvPr id="6" name="Straight Connector 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26313BA-BAF9-5787-08F2-30ACAC37FBFD}"/>
              </a:ext>
            </a:extLst>
          </p:cNvPr>
          <p:cNvSpPr txBox="1"/>
          <p:nvPr/>
        </p:nvSpPr>
        <p:spPr>
          <a:xfrm>
            <a:off x="1207050" y="5320716"/>
            <a:ext cx="10340516" cy="646331"/>
          </a:xfrm>
          <a:prstGeom prst="rect">
            <a:avLst/>
          </a:prstGeom>
          <a:noFill/>
        </p:spPr>
        <p:txBody>
          <a:bodyPr wrap="square">
            <a:spAutoFit/>
          </a:bodyPr>
          <a:lstStyle/>
          <a:p>
            <a:r>
              <a:rPr lang="en-IN" dirty="0">
                <a:solidFill>
                  <a:srgbClr val="FF0000"/>
                </a:solidFill>
              </a:rPr>
              <a:t>&lt;section&gt;</a:t>
            </a:r>
            <a:r>
              <a:rPr lang="en-IN" b="0" i="0" u="none" strike="noStrike" dirty="0">
                <a:solidFill>
                  <a:srgbClr val="FF0000"/>
                </a:solidFill>
                <a:effectLst/>
                <a:latin typeface="Söhne"/>
              </a:rPr>
              <a:t> </a:t>
            </a:r>
            <a:r>
              <a:rPr lang="en-IN" b="0" i="0" u="none" strike="noStrike" dirty="0">
                <a:solidFill>
                  <a:srgbClr val="0D0D0D"/>
                </a:solidFill>
                <a:effectLst/>
                <a:latin typeface="Söhne"/>
              </a:rPr>
              <a:t>is used for grouping related content, while </a:t>
            </a:r>
            <a:r>
              <a:rPr lang="en-IN" dirty="0">
                <a:solidFill>
                  <a:srgbClr val="FF0000"/>
                </a:solidFill>
              </a:rPr>
              <a:t>&lt;article&gt;</a:t>
            </a:r>
            <a:r>
              <a:rPr lang="en-IN" b="0" i="0" u="none" strike="noStrike" dirty="0">
                <a:solidFill>
                  <a:srgbClr val="FF0000"/>
                </a:solidFill>
                <a:effectLst/>
                <a:latin typeface="Söhne"/>
              </a:rPr>
              <a:t> </a:t>
            </a:r>
            <a:r>
              <a:rPr lang="en-IN" b="0" i="0" u="none" strike="noStrike" dirty="0">
                <a:solidFill>
                  <a:srgbClr val="0D0D0D"/>
                </a:solidFill>
                <a:effectLst/>
                <a:latin typeface="Söhne"/>
              </a:rPr>
              <a:t>is used for stand-alone, independent content items that can be syndicated or shared separately.</a:t>
            </a:r>
            <a:endParaRPr lang="en-US" dirty="0"/>
          </a:p>
        </p:txBody>
      </p:sp>
    </p:spTree>
    <p:extLst>
      <p:ext uri="{BB962C8B-B14F-4D97-AF65-F5344CB8AC3E}">
        <p14:creationId xmlns:p14="http://schemas.microsoft.com/office/powerpoint/2010/main" val="3153110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690D1C-504F-0003-C70B-D597BC9D28FA}"/>
              </a:ext>
            </a:extLst>
          </p:cNvPr>
          <p:cNvSpPr txBox="1"/>
          <p:nvPr/>
        </p:nvSpPr>
        <p:spPr>
          <a:xfrm>
            <a:off x="793662" y="386930"/>
            <a:ext cx="10066122" cy="1298448"/>
          </a:xfrm>
          <a:prstGeom prst="rect">
            <a:avLst/>
          </a:prstGeom>
        </p:spPr>
        <p:txBody>
          <a:bodyPr vert="horz" lIns="91440" tIns="45720" rIns="91440" bIns="45720" rtlCol="0" anchor="b">
            <a:normAutofit/>
          </a:bodyPr>
          <a:lstStyle/>
          <a:p>
            <a:pPr>
              <a:lnSpc>
                <a:spcPct val="90000"/>
              </a:lnSpc>
              <a:spcAft>
                <a:spcPts val="600"/>
              </a:spcAft>
            </a:pPr>
            <a:r>
              <a:rPr lang="en-US" sz="4800" b="1" i="0" u="none" strike="noStrike" kern="1200" dirty="0">
                <a:solidFill>
                  <a:schemeClr val="tx1"/>
                </a:solidFill>
                <a:effectLst/>
                <a:latin typeface="+mj-lt"/>
                <a:ea typeface="+mj-ea"/>
                <a:cs typeface="+mj-cs"/>
              </a:rPr>
              <a:t>Semantic Elements in HTML</a:t>
            </a:r>
          </a:p>
        </p:txBody>
      </p:sp>
      <p:sp>
        <p:nvSpPr>
          <p:cNvPr id="1033" name="Rectangle 10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2CB018-ECA1-5549-13A9-FD34C37E57E5}"/>
              </a:ext>
            </a:extLst>
          </p:cNvPr>
          <p:cNvSpPr txBox="1"/>
          <p:nvPr/>
        </p:nvSpPr>
        <p:spPr>
          <a:xfrm>
            <a:off x="601249" y="2342367"/>
            <a:ext cx="5494751" cy="389659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u="none" strike="noStrike" dirty="0">
                <a:effectLst/>
              </a:rPr>
              <a:t>Many websites contain HTML code like &lt;div id="nav"&gt; &lt;div class="header"&gt; &lt;div id="footer"&gt; to indicate navigation, header, and footer.</a:t>
            </a:r>
          </a:p>
          <a:p>
            <a:pPr indent="-228600">
              <a:lnSpc>
                <a:spcPct val="90000"/>
              </a:lnSpc>
              <a:spcAft>
                <a:spcPts val="600"/>
              </a:spcAft>
              <a:buFont typeface="Arial" panose="020B0604020202020204" pitchFamily="34" charset="0"/>
              <a:buChar char="•"/>
            </a:pPr>
            <a:r>
              <a:rPr lang="en-US" sz="2000" b="0" i="0" u="none" strike="noStrike">
                <a:effectLst/>
              </a:rPr>
              <a:t>In HTML, </a:t>
            </a:r>
            <a:r>
              <a:rPr lang="en-US" sz="2000" b="0" i="0" u="none" strike="noStrike" dirty="0">
                <a:effectLst/>
              </a:rPr>
              <a:t>some semantic elements can be used to define different parts of a web page: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b="0" i="0" u="none" strike="noStrike" dirty="0">
              <a:effectLst/>
            </a:endParaRP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b="0" i="0" u="none" strike="noStrike" dirty="0">
              <a:effectLst/>
            </a:endParaRPr>
          </a:p>
          <a:p>
            <a:pPr indent="-228600">
              <a:lnSpc>
                <a:spcPct val="90000"/>
              </a:lnSpc>
              <a:spcAft>
                <a:spcPts val="600"/>
              </a:spcAft>
              <a:buFont typeface="Arial" panose="020B0604020202020204" pitchFamily="34" charset="0"/>
              <a:buChar char="•"/>
            </a:pPr>
            <a:endParaRPr lang="en-US" sz="2400" b="0" i="0" u="none" strike="noStrike" dirty="0">
              <a:effectLst/>
            </a:endParaRPr>
          </a:p>
        </p:txBody>
      </p:sp>
      <p:pic>
        <p:nvPicPr>
          <p:cNvPr id="1026" name="Picture 2" descr="What Is Semantic Markup and Why You Should Use It | by Sumudu Siriwardana |  CodeX | Medium">
            <a:extLst>
              <a:ext uri="{FF2B5EF4-FFF2-40B4-BE49-F238E27FC236}">
                <a16:creationId xmlns:a16="http://schemas.microsoft.com/office/drawing/2014/main" id="{35982C2A-8FE9-F0A7-843F-72CE586D91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64542" y="2734050"/>
            <a:ext cx="5150277" cy="3206047"/>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5AF519C-253E-1BC9-C762-8D75BD0680DD}"/>
              </a:ext>
            </a:extLst>
          </p:cNvPr>
          <p:cNvSpPr/>
          <p:nvPr/>
        </p:nvSpPr>
        <p:spPr>
          <a:xfrm>
            <a:off x="530018" y="4647023"/>
            <a:ext cx="1368760" cy="1707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indent="-228600">
              <a:lnSpc>
                <a:spcPct val="90000"/>
              </a:lnSpc>
              <a:spcAft>
                <a:spcPts val="600"/>
              </a:spcAft>
              <a:buFont typeface="Arial" panose="020B0604020202020204" pitchFamily="34" charset="0"/>
              <a:buChar char="•"/>
            </a:pPr>
            <a:r>
              <a:rPr lang="en-US" b="0" i="0" u="none" strike="noStrike" dirty="0">
                <a:effectLst/>
              </a:rPr>
              <a:t>&lt;footer&gt;</a:t>
            </a:r>
          </a:p>
          <a:p>
            <a:pPr indent="-228600">
              <a:lnSpc>
                <a:spcPct val="90000"/>
              </a:lnSpc>
              <a:spcAft>
                <a:spcPts val="600"/>
              </a:spcAft>
              <a:buFont typeface="Arial" panose="020B0604020202020204" pitchFamily="34" charset="0"/>
              <a:buChar char="•"/>
            </a:pPr>
            <a:r>
              <a:rPr lang="en-US" b="0" i="0" u="none" strike="noStrike" dirty="0">
                <a:effectLst/>
              </a:rPr>
              <a:t>&lt;header&gt;</a:t>
            </a:r>
          </a:p>
          <a:p>
            <a:pPr indent="-228600">
              <a:lnSpc>
                <a:spcPct val="90000"/>
              </a:lnSpc>
              <a:spcAft>
                <a:spcPts val="600"/>
              </a:spcAft>
              <a:buFont typeface="Arial" panose="020B0604020202020204" pitchFamily="34" charset="0"/>
              <a:buChar char="•"/>
            </a:pPr>
            <a:r>
              <a:rPr lang="en-US" b="0" i="0" u="none" strike="noStrike" dirty="0">
                <a:effectLst/>
              </a:rPr>
              <a:t>&lt;main&gt;</a:t>
            </a:r>
          </a:p>
          <a:p>
            <a:pPr indent="-228600">
              <a:lnSpc>
                <a:spcPct val="90000"/>
              </a:lnSpc>
              <a:spcAft>
                <a:spcPts val="600"/>
              </a:spcAft>
              <a:buFont typeface="Arial" panose="020B0604020202020204" pitchFamily="34" charset="0"/>
              <a:buChar char="•"/>
            </a:pPr>
            <a:r>
              <a:rPr lang="en-US" b="0" i="0" u="none" strike="noStrike" dirty="0">
                <a:effectLst/>
              </a:rPr>
              <a:t>&lt;mark&gt;</a:t>
            </a:r>
          </a:p>
          <a:p>
            <a:pPr indent="-228600">
              <a:lnSpc>
                <a:spcPct val="90000"/>
              </a:lnSpc>
              <a:spcAft>
                <a:spcPts val="600"/>
              </a:spcAft>
              <a:buFont typeface="Arial" panose="020B0604020202020204" pitchFamily="34" charset="0"/>
              <a:buChar char="•"/>
            </a:pPr>
            <a:r>
              <a:rPr lang="en-US" b="0" i="0" u="none" strike="noStrike" dirty="0">
                <a:effectLst/>
              </a:rPr>
              <a:t>&lt;nav&gt;</a:t>
            </a:r>
          </a:p>
          <a:p>
            <a:pPr algn="ctr"/>
            <a:endParaRPr lang="en-US" sz="800" dirty="0"/>
          </a:p>
        </p:txBody>
      </p:sp>
      <p:sp>
        <p:nvSpPr>
          <p:cNvPr id="8" name="Rectangle 7">
            <a:extLst>
              <a:ext uri="{FF2B5EF4-FFF2-40B4-BE49-F238E27FC236}">
                <a16:creationId xmlns:a16="http://schemas.microsoft.com/office/drawing/2014/main" id="{0428DECF-E3FA-D0A6-4DFE-7933B23E4FF4}"/>
              </a:ext>
            </a:extLst>
          </p:cNvPr>
          <p:cNvSpPr/>
          <p:nvPr/>
        </p:nvSpPr>
        <p:spPr>
          <a:xfrm>
            <a:off x="2083550" y="4515830"/>
            <a:ext cx="1682284" cy="19273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indent="-228600">
              <a:lnSpc>
                <a:spcPct val="90000"/>
              </a:lnSpc>
              <a:spcAft>
                <a:spcPts val="600"/>
              </a:spcAft>
              <a:buFont typeface="Arial" panose="020B0604020202020204" pitchFamily="34" charset="0"/>
              <a:buChar char="•"/>
            </a:pPr>
            <a:r>
              <a:rPr lang="en-US" sz="1800" b="0" i="0" u="none" strike="noStrike" dirty="0">
                <a:effectLst/>
              </a:rPr>
              <a:t>&lt;article&gt;</a:t>
            </a:r>
          </a:p>
          <a:p>
            <a:pPr indent="-228600">
              <a:lnSpc>
                <a:spcPct val="90000"/>
              </a:lnSpc>
              <a:spcAft>
                <a:spcPts val="600"/>
              </a:spcAft>
              <a:buFont typeface="Arial" panose="020B0604020202020204" pitchFamily="34" charset="0"/>
              <a:buChar char="•"/>
            </a:pPr>
            <a:r>
              <a:rPr lang="en-US" sz="1800" b="0" i="0" u="none" strike="noStrike" dirty="0">
                <a:effectLst/>
              </a:rPr>
              <a:t>&lt;aside&gt;</a:t>
            </a:r>
          </a:p>
          <a:p>
            <a:pPr indent="-228600">
              <a:lnSpc>
                <a:spcPct val="90000"/>
              </a:lnSpc>
              <a:spcAft>
                <a:spcPts val="600"/>
              </a:spcAft>
              <a:buFont typeface="Arial" panose="020B0604020202020204" pitchFamily="34" charset="0"/>
              <a:buChar char="•"/>
            </a:pPr>
            <a:r>
              <a:rPr lang="en-US" sz="1800" b="0" i="0" u="none" strike="noStrike" dirty="0">
                <a:effectLst/>
              </a:rPr>
              <a:t>&lt;details&gt;</a:t>
            </a:r>
          </a:p>
          <a:p>
            <a:pPr indent="-228600">
              <a:lnSpc>
                <a:spcPct val="90000"/>
              </a:lnSpc>
              <a:spcAft>
                <a:spcPts val="600"/>
              </a:spcAft>
              <a:buFont typeface="Arial" panose="020B0604020202020204" pitchFamily="34" charset="0"/>
              <a:buChar char="•"/>
            </a:pPr>
            <a:r>
              <a:rPr lang="en-US" sz="1800" b="0" i="0" u="none" strike="noStrike" dirty="0">
                <a:effectLst/>
              </a:rPr>
              <a:t>&lt;figcaption&gt;</a:t>
            </a:r>
          </a:p>
          <a:p>
            <a:pPr indent="-228600">
              <a:lnSpc>
                <a:spcPct val="90000"/>
              </a:lnSpc>
              <a:spcAft>
                <a:spcPts val="600"/>
              </a:spcAft>
              <a:buFont typeface="Arial" panose="020B0604020202020204" pitchFamily="34" charset="0"/>
              <a:buChar char="•"/>
            </a:pPr>
            <a:r>
              <a:rPr lang="en-US" sz="1800" b="0" i="0" u="none" strike="noStrike" dirty="0">
                <a:effectLst/>
              </a:rPr>
              <a:t>&lt;figure&gt;</a:t>
            </a:r>
          </a:p>
          <a:p>
            <a:pPr algn="ctr"/>
            <a:endParaRPr lang="en-US" sz="800" dirty="0"/>
          </a:p>
        </p:txBody>
      </p:sp>
      <p:sp>
        <p:nvSpPr>
          <p:cNvPr id="9" name="Rectangle 8">
            <a:extLst>
              <a:ext uri="{FF2B5EF4-FFF2-40B4-BE49-F238E27FC236}">
                <a16:creationId xmlns:a16="http://schemas.microsoft.com/office/drawing/2014/main" id="{0506DA34-7425-9314-7F6B-82D57D3C5133}"/>
              </a:ext>
            </a:extLst>
          </p:cNvPr>
          <p:cNvSpPr/>
          <p:nvPr/>
        </p:nvSpPr>
        <p:spPr>
          <a:xfrm>
            <a:off x="3834376" y="4541742"/>
            <a:ext cx="1682284" cy="126024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indent="-228600">
              <a:lnSpc>
                <a:spcPct val="90000"/>
              </a:lnSpc>
              <a:spcAft>
                <a:spcPts val="600"/>
              </a:spcAft>
              <a:buFont typeface="Arial" panose="020B0604020202020204" pitchFamily="34" charset="0"/>
              <a:buChar char="•"/>
            </a:pPr>
            <a:r>
              <a:rPr lang="en-US" sz="1800" b="0" i="0" u="none" strike="noStrike" dirty="0">
                <a:effectLst/>
              </a:rPr>
              <a:t>&lt;section&gt;</a:t>
            </a:r>
          </a:p>
          <a:p>
            <a:pPr indent="-228600">
              <a:lnSpc>
                <a:spcPct val="90000"/>
              </a:lnSpc>
              <a:spcAft>
                <a:spcPts val="600"/>
              </a:spcAft>
              <a:buFont typeface="Arial" panose="020B0604020202020204" pitchFamily="34" charset="0"/>
              <a:buChar char="•"/>
            </a:pPr>
            <a:r>
              <a:rPr lang="en-US" sz="1800" b="0" i="0" u="none" strike="noStrike" dirty="0">
                <a:effectLst/>
              </a:rPr>
              <a:t>&lt;summary&gt;</a:t>
            </a:r>
          </a:p>
          <a:p>
            <a:pPr indent="-228600">
              <a:lnSpc>
                <a:spcPct val="90000"/>
              </a:lnSpc>
              <a:spcAft>
                <a:spcPts val="600"/>
              </a:spcAft>
              <a:buFont typeface="Arial" panose="020B0604020202020204" pitchFamily="34" charset="0"/>
              <a:buChar char="•"/>
            </a:pPr>
            <a:r>
              <a:rPr lang="en-US" sz="1800" b="0" i="0" u="none" strike="noStrike" dirty="0">
                <a:effectLst/>
              </a:rPr>
              <a:t>&lt;time&gt;</a:t>
            </a:r>
          </a:p>
          <a:p>
            <a:pPr algn="ctr"/>
            <a:endParaRPr lang="en-US" sz="800" dirty="0"/>
          </a:p>
        </p:txBody>
      </p:sp>
    </p:spTree>
    <p:extLst>
      <p:ext uri="{BB962C8B-B14F-4D97-AF65-F5344CB8AC3E}">
        <p14:creationId xmlns:p14="http://schemas.microsoft.com/office/powerpoint/2010/main" val="396465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51F8D0-3BC9-079B-E07C-188B43A5D2D8}"/>
              </a:ext>
            </a:extLst>
          </p:cNvPr>
          <p:cNvSpPr txBox="1"/>
          <p:nvPr/>
        </p:nvSpPr>
        <p:spPr>
          <a:xfrm>
            <a:off x="761800" y="762001"/>
            <a:ext cx="5334197" cy="170824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HTML Links</a:t>
            </a:r>
          </a:p>
        </p:txBody>
      </p:sp>
      <p:sp>
        <p:nvSpPr>
          <p:cNvPr id="3" name="TextBox 2">
            <a:extLst>
              <a:ext uri="{FF2B5EF4-FFF2-40B4-BE49-F238E27FC236}">
                <a16:creationId xmlns:a16="http://schemas.microsoft.com/office/drawing/2014/main" id="{A9D86426-AA92-6220-D7D4-39A9B50F3A41}"/>
              </a:ext>
            </a:extLst>
          </p:cNvPr>
          <p:cNvSpPr txBox="1"/>
          <p:nvPr/>
        </p:nvSpPr>
        <p:spPr>
          <a:xfrm>
            <a:off x="761800" y="2470244"/>
            <a:ext cx="5334197" cy="37698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u="none" strike="noStrike" dirty="0">
                <a:effectLst/>
              </a:rPr>
              <a:t>Use the </a:t>
            </a:r>
            <a:r>
              <a:rPr lang="en-US" sz="2000" b="0" i="0" u="none" strike="noStrike" dirty="0">
                <a:solidFill>
                  <a:srgbClr val="FF0000"/>
                </a:solidFill>
                <a:effectLst/>
              </a:rPr>
              <a:t>&lt;a&gt;</a:t>
            </a:r>
            <a:r>
              <a:rPr lang="en-US" sz="2000" b="0" i="0" u="none" strike="noStrike" dirty="0">
                <a:effectLst/>
              </a:rPr>
              <a:t> element to define a link</a:t>
            </a:r>
          </a:p>
          <a:p>
            <a:pPr indent="-228600">
              <a:lnSpc>
                <a:spcPct val="90000"/>
              </a:lnSpc>
              <a:spcAft>
                <a:spcPts val="600"/>
              </a:spcAft>
              <a:buFont typeface="Arial" panose="020B0604020202020204" pitchFamily="34" charset="0"/>
              <a:buChar char="•"/>
            </a:pPr>
            <a:r>
              <a:rPr lang="en-US" sz="2000" b="0" i="0" u="none" strike="noStrike" dirty="0">
                <a:effectLst/>
              </a:rPr>
              <a:t>Use the </a:t>
            </a:r>
            <a:r>
              <a:rPr lang="en-US" sz="2000" i="0" u="none" strike="noStrike" dirty="0" err="1">
                <a:solidFill>
                  <a:srgbClr val="FF0000"/>
                </a:solidFill>
                <a:effectLst/>
              </a:rPr>
              <a:t>href</a:t>
            </a:r>
            <a:r>
              <a:rPr lang="en-US" sz="2000" b="0" i="0" u="none" strike="noStrike" dirty="0">
                <a:effectLst/>
              </a:rPr>
              <a:t> attribute to define the link address</a:t>
            </a:r>
          </a:p>
          <a:p>
            <a:pPr indent="-228600">
              <a:lnSpc>
                <a:spcPct val="90000"/>
              </a:lnSpc>
              <a:spcAft>
                <a:spcPts val="600"/>
              </a:spcAft>
              <a:buFont typeface="Arial" panose="020B0604020202020204" pitchFamily="34" charset="0"/>
              <a:buChar char="•"/>
            </a:pPr>
            <a:r>
              <a:rPr lang="en-US" sz="2000" b="0" i="0" u="none" strike="noStrike" dirty="0">
                <a:effectLst/>
              </a:rPr>
              <a:t>Use the target attribute to define where to open the linked document</a:t>
            </a:r>
          </a:p>
          <a:p>
            <a:pPr indent="-228600">
              <a:lnSpc>
                <a:spcPct val="90000"/>
              </a:lnSpc>
              <a:spcAft>
                <a:spcPts val="600"/>
              </a:spcAft>
              <a:buFont typeface="Arial" panose="020B0604020202020204" pitchFamily="34" charset="0"/>
              <a:buChar char="•"/>
            </a:pPr>
            <a:r>
              <a:rPr lang="en-US" sz="2000" b="0" i="0" u="none" strike="noStrike" dirty="0">
                <a:effectLst/>
              </a:rPr>
              <a:t>Use the </a:t>
            </a:r>
            <a:r>
              <a:rPr lang="en-US" sz="2000" b="0" i="0" u="none" strike="noStrike" dirty="0">
                <a:solidFill>
                  <a:srgbClr val="FF0000"/>
                </a:solidFill>
                <a:effectLst/>
              </a:rPr>
              <a:t>&lt;</a:t>
            </a:r>
            <a:r>
              <a:rPr lang="en-US" sz="2000" b="0" i="0" u="none" strike="noStrike" dirty="0" err="1">
                <a:solidFill>
                  <a:srgbClr val="FF0000"/>
                </a:solidFill>
                <a:effectLst/>
              </a:rPr>
              <a:t>img</a:t>
            </a:r>
            <a:r>
              <a:rPr lang="en-US" sz="2000" b="0" i="0" u="none" strike="noStrike" dirty="0">
                <a:solidFill>
                  <a:srgbClr val="FF0000"/>
                </a:solidFill>
                <a:effectLst/>
              </a:rPr>
              <a:t>&gt; </a:t>
            </a:r>
            <a:r>
              <a:rPr lang="en-US" sz="2000" b="0" i="0" u="none" strike="noStrike" dirty="0">
                <a:effectLst/>
              </a:rPr>
              <a:t>element (inside </a:t>
            </a:r>
            <a:r>
              <a:rPr lang="en-US" sz="2000" b="0" i="0" u="none" strike="noStrike" dirty="0">
                <a:solidFill>
                  <a:srgbClr val="FF0000"/>
                </a:solidFill>
                <a:effectLst/>
              </a:rPr>
              <a:t>&lt;a&gt;</a:t>
            </a:r>
            <a:r>
              <a:rPr lang="en-US" sz="2000" b="0" i="0" u="none" strike="noStrike" dirty="0">
                <a:effectLst/>
              </a:rPr>
              <a:t>) to use an image as a link</a:t>
            </a:r>
          </a:p>
          <a:p>
            <a:pPr indent="-228600">
              <a:lnSpc>
                <a:spcPct val="90000"/>
              </a:lnSpc>
              <a:spcAft>
                <a:spcPts val="600"/>
              </a:spcAft>
              <a:buFont typeface="Arial" panose="020B0604020202020204" pitchFamily="34" charset="0"/>
              <a:buChar char="•"/>
            </a:pPr>
            <a:r>
              <a:rPr lang="en-US" sz="2000" b="0" i="0" u="none" strike="noStrike" dirty="0">
                <a:effectLst/>
              </a:rPr>
              <a:t>Use the </a:t>
            </a:r>
            <a:r>
              <a:rPr lang="en-US" sz="2000" b="0" i="0" u="none" strike="noStrike" dirty="0" err="1">
                <a:solidFill>
                  <a:srgbClr val="FF0000"/>
                </a:solidFill>
                <a:effectLst/>
              </a:rPr>
              <a:t>mailto</a:t>
            </a:r>
            <a:r>
              <a:rPr lang="en-US" sz="2000" b="0" i="0" u="none" strike="noStrike" dirty="0">
                <a:solidFill>
                  <a:srgbClr val="FF0000"/>
                </a:solidFill>
                <a:effectLst/>
              </a:rPr>
              <a:t>:</a:t>
            </a:r>
            <a:r>
              <a:rPr lang="en-US" sz="2000" b="0" i="0" u="none" strike="noStrike" dirty="0">
                <a:effectLst/>
              </a:rPr>
              <a:t> scheme inside the </a:t>
            </a:r>
            <a:r>
              <a:rPr lang="en-US" sz="2000" b="0" i="0" u="none" strike="noStrike" dirty="0" err="1">
                <a:solidFill>
                  <a:srgbClr val="FF0000"/>
                </a:solidFill>
                <a:effectLst/>
              </a:rPr>
              <a:t>href</a:t>
            </a:r>
            <a:r>
              <a:rPr lang="en-US" sz="2000" b="0" i="0" u="none" strike="noStrike" dirty="0">
                <a:effectLst/>
              </a:rPr>
              <a:t> attribute to create a link that opens the user's email program</a:t>
            </a:r>
          </a:p>
          <a:p>
            <a:pPr>
              <a:lnSpc>
                <a:spcPct val="90000"/>
              </a:lnSpc>
              <a:spcAft>
                <a:spcPts val="600"/>
              </a:spcAft>
            </a:pPr>
            <a:endParaRPr lang="en-US" sz="2000" dirty="0"/>
          </a:p>
        </p:txBody>
      </p:sp>
      <p:pic>
        <p:nvPicPr>
          <p:cNvPr id="5" name="Picture 4" descr="Lines and dots connected representing a network">
            <a:extLst>
              <a:ext uri="{FF2B5EF4-FFF2-40B4-BE49-F238E27FC236}">
                <a16:creationId xmlns:a16="http://schemas.microsoft.com/office/drawing/2014/main" id="{86F0C137-E71D-92AA-1A1A-9182EBF41BF3}"/>
              </a:ext>
            </a:extLst>
          </p:cNvPr>
          <p:cNvPicPr>
            <a:picLocks noChangeAspect="1"/>
          </p:cNvPicPr>
          <p:nvPr/>
        </p:nvPicPr>
        <p:blipFill rotWithShape="1">
          <a:blip r:embed="rId2"/>
          <a:srcRect l="29539" r="2677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05737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D73FF5-5077-108C-7D81-8E71332E5DE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3D45F1-BD8C-F7B3-3CC9-EDF49E75E556}"/>
              </a:ext>
            </a:extLst>
          </p:cNvPr>
          <p:cNvSpPr txBox="1"/>
          <p:nvPr/>
        </p:nvSpPr>
        <p:spPr>
          <a:xfrm>
            <a:off x="4759890" y="475542"/>
            <a:ext cx="5754896" cy="815087"/>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4000" kern="1200" dirty="0">
                <a:solidFill>
                  <a:schemeClr val="tx1"/>
                </a:solidFill>
                <a:latin typeface="+mj-lt"/>
                <a:ea typeface="+mj-ea"/>
                <a:cs typeface="+mj-cs"/>
              </a:rPr>
              <a:t>HTML Links  </a:t>
            </a:r>
          </a:p>
          <a:p>
            <a:pPr>
              <a:lnSpc>
                <a:spcPct val="90000"/>
              </a:lnSpc>
              <a:spcBef>
                <a:spcPct val="0"/>
              </a:spcBef>
              <a:spcAft>
                <a:spcPts val="600"/>
              </a:spcAft>
            </a:pPr>
            <a:r>
              <a:rPr lang="en-US" sz="3400" kern="1200" dirty="0">
                <a:solidFill>
                  <a:schemeClr val="tx1"/>
                </a:solidFill>
                <a:latin typeface="+mj-lt"/>
                <a:ea typeface="+mj-ea"/>
                <a:cs typeface="+mj-cs"/>
              </a:rPr>
              <a:t>Bookmarks</a:t>
            </a:r>
            <a:endParaRPr lang="en-US" sz="4000" kern="1200" dirty="0">
              <a:solidFill>
                <a:schemeClr val="tx1"/>
              </a:solidFill>
              <a:latin typeface="+mj-lt"/>
              <a:ea typeface="+mj-ea"/>
              <a:cs typeface="+mj-cs"/>
            </a:endParaRPr>
          </a:p>
        </p:txBody>
      </p:sp>
      <p:pic>
        <p:nvPicPr>
          <p:cNvPr id="7" name="Graphic 6" descr="Link">
            <a:extLst>
              <a:ext uri="{FF2B5EF4-FFF2-40B4-BE49-F238E27FC236}">
                <a16:creationId xmlns:a16="http://schemas.microsoft.com/office/drawing/2014/main" id="{460A46C9-A6F2-80CE-5E25-70DECE5D77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1" y="1275071"/>
            <a:ext cx="3197464" cy="3197464"/>
          </a:xfrm>
          <a:prstGeom prst="rect">
            <a:avLst/>
          </a:prstGeom>
        </p:spPr>
      </p:pic>
      <p:sp>
        <p:nvSpPr>
          <p:cNvPr id="3" name="TextBox 2">
            <a:extLst>
              <a:ext uri="{FF2B5EF4-FFF2-40B4-BE49-F238E27FC236}">
                <a16:creationId xmlns:a16="http://schemas.microsoft.com/office/drawing/2014/main" id="{EF5AA7DD-CDF0-3CA7-8EA1-B0A2FF46818D}"/>
              </a:ext>
            </a:extLst>
          </p:cNvPr>
          <p:cNvSpPr txBox="1"/>
          <p:nvPr/>
        </p:nvSpPr>
        <p:spPr>
          <a:xfrm>
            <a:off x="4759890" y="2405893"/>
            <a:ext cx="6591508" cy="3569021"/>
          </a:xfrm>
          <a:prstGeom prst="rect">
            <a:avLst/>
          </a:prstGeom>
        </p:spPr>
        <p:txBody>
          <a:bodyPr vert="horz" lIns="91440" tIns="45720" rIns="91440" bIns="45720" rtlCol="0" anchor="t">
            <a:normAutofit fontScale="55000" lnSpcReduction="20000"/>
          </a:bodyPr>
          <a:lstStyle/>
          <a:p>
            <a:pPr indent="-228600">
              <a:lnSpc>
                <a:spcPct val="90000"/>
              </a:lnSpc>
              <a:spcAft>
                <a:spcPts val="600"/>
              </a:spcAft>
              <a:buFont typeface="Arial" panose="020B0604020202020204" pitchFamily="34" charset="0"/>
              <a:buChar char="•"/>
            </a:pPr>
            <a:r>
              <a:rPr lang="en-US" sz="3600" b="0" i="0" u="none" strike="noStrike" dirty="0">
                <a:solidFill>
                  <a:srgbClr val="FF0000"/>
                </a:solidFill>
                <a:effectLst/>
              </a:rPr>
              <a:t>&lt;p&gt;&lt;a </a:t>
            </a:r>
            <a:r>
              <a:rPr lang="en-US" sz="3600" b="0" i="0" u="none" strike="noStrike" dirty="0" err="1">
                <a:solidFill>
                  <a:srgbClr val="FF0000"/>
                </a:solidFill>
                <a:effectLst/>
              </a:rPr>
              <a:t>href</a:t>
            </a:r>
            <a:r>
              <a:rPr lang="en-US" sz="3600" b="0" i="0" u="none" strike="noStrike" dirty="0">
                <a:solidFill>
                  <a:srgbClr val="FF0000"/>
                </a:solidFill>
                <a:effectLst/>
              </a:rPr>
              <a:t>="#C4"&gt;</a:t>
            </a:r>
            <a:r>
              <a:rPr lang="en-US" sz="3600" b="0" i="0" u="none" strike="noStrike" dirty="0">
                <a:effectLst/>
              </a:rPr>
              <a:t>Jump to Chapter 4</a:t>
            </a:r>
            <a:r>
              <a:rPr lang="en-US" sz="3600" b="0" i="0" u="none" strike="noStrike" dirty="0">
                <a:solidFill>
                  <a:srgbClr val="FF0000"/>
                </a:solidFill>
                <a:effectLst/>
              </a:rPr>
              <a:t>&lt;/a&gt;&lt;/p&gt;</a:t>
            </a:r>
          </a:p>
          <a:p>
            <a:pPr indent="-228600">
              <a:lnSpc>
                <a:spcPct val="90000"/>
              </a:lnSpc>
              <a:spcAft>
                <a:spcPts val="600"/>
              </a:spcAft>
              <a:buFont typeface="Arial" panose="020B0604020202020204" pitchFamily="34" charset="0"/>
              <a:buChar char="•"/>
            </a:pPr>
            <a:endParaRPr lang="en-US" sz="3600" dirty="0"/>
          </a:p>
          <a:p>
            <a:pPr>
              <a:lnSpc>
                <a:spcPct val="90000"/>
              </a:lnSpc>
              <a:spcAft>
                <a:spcPts val="600"/>
              </a:spcAft>
            </a:pPr>
            <a:r>
              <a:rPr lang="en-US" sz="3600" dirty="0"/>
              <a:t>.</a:t>
            </a:r>
          </a:p>
          <a:p>
            <a:pPr>
              <a:lnSpc>
                <a:spcPct val="90000"/>
              </a:lnSpc>
              <a:spcAft>
                <a:spcPts val="600"/>
              </a:spcAft>
            </a:pPr>
            <a:r>
              <a:rPr lang="en-US" sz="3600" dirty="0"/>
              <a:t>.</a:t>
            </a:r>
          </a:p>
          <a:p>
            <a:pPr>
              <a:lnSpc>
                <a:spcPct val="90000"/>
              </a:lnSpc>
              <a:spcAft>
                <a:spcPts val="600"/>
              </a:spcAft>
            </a:pPr>
            <a:r>
              <a:rPr lang="en-US" sz="3600" dirty="0"/>
              <a:t>.</a:t>
            </a:r>
          </a:p>
          <a:p>
            <a:pPr>
              <a:lnSpc>
                <a:spcPct val="90000"/>
              </a:lnSpc>
              <a:spcAft>
                <a:spcPts val="600"/>
              </a:spcAft>
            </a:pPr>
            <a:r>
              <a:rPr lang="en-US" sz="3600" dirty="0"/>
              <a:t>.</a:t>
            </a:r>
          </a:p>
          <a:p>
            <a:pPr>
              <a:lnSpc>
                <a:spcPct val="90000"/>
              </a:lnSpc>
              <a:spcAft>
                <a:spcPts val="600"/>
              </a:spcAft>
            </a:pPr>
            <a:r>
              <a:rPr lang="en-US" sz="3600" dirty="0"/>
              <a:t>.</a:t>
            </a:r>
          </a:p>
          <a:p>
            <a:pPr indent="-228600">
              <a:lnSpc>
                <a:spcPct val="90000"/>
              </a:lnSpc>
              <a:spcAft>
                <a:spcPts val="600"/>
              </a:spcAft>
              <a:buFont typeface="Arial" panose="020B0604020202020204" pitchFamily="34" charset="0"/>
              <a:buChar char="•"/>
            </a:pPr>
            <a:endParaRPr lang="en-US" sz="3600" b="0" i="0" u="none" strike="noStrike" dirty="0">
              <a:effectLst/>
            </a:endParaRPr>
          </a:p>
          <a:p>
            <a:pPr indent="-228600">
              <a:lnSpc>
                <a:spcPct val="90000"/>
              </a:lnSpc>
              <a:spcAft>
                <a:spcPts val="600"/>
              </a:spcAft>
              <a:buFont typeface="Arial" panose="020B0604020202020204" pitchFamily="34" charset="0"/>
              <a:buChar char="•"/>
            </a:pPr>
            <a:endParaRPr lang="en-US" sz="3600" dirty="0"/>
          </a:p>
          <a:p>
            <a:pPr indent="-228600">
              <a:lnSpc>
                <a:spcPct val="90000"/>
              </a:lnSpc>
              <a:spcAft>
                <a:spcPts val="600"/>
              </a:spcAft>
              <a:buFont typeface="Arial" panose="020B0604020202020204" pitchFamily="34" charset="0"/>
              <a:buChar char="•"/>
            </a:pPr>
            <a:r>
              <a:rPr lang="en-US" sz="3600" b="0" i="0" u="none" strike="noStrike" dirty="0">
                <a:solidFill>
                  <a:srgbClr val="FF0000"/>
                </a:solidFill>
                <a:effectLst/>
              </a:rPr>
              <a:t>&lt;h2 id="C4"&gt;</a:t>
            </a:r>
            <a:r>
              <a:rPr lang="en-US" sz="3600" b="0" i="0" u="none" strike="noStrike" dirty="0">
                <a:effectLst/>
              </a:rPr>
              <a:t>Chapter 4</a:t>
            </a:r>
            <a:r>
              <a:rPr lang="en-US" sz="3600" b="0" i="0" u="none" strike="noStrike" dirty="0">
                <a:solidFill>
                  <a:srgbClr val="FF0000"/>
                </a:solidFill>
                <a:effectLst/>
              </a:rPr>
              <a:t>&lt;/h2&gt;</a:t>
            </a:r>
          </a:p>
          <a:p>
            <a:pPr indent="-228600">
              <a:lnSpc>
                <a:spcPct val="90000"/>
              </a:lnSpc>
              <a:spcAft>
                <a:spcPts val="600"/>
              </a:spcAft>
              <a:buFont typeface="Arial" panose="020B0604020202020204" pitchFamily="34" charset="0"/>
              <a:buChar char="•"/>
            </a:pPr>
            <a:r>
              <a:rPr lang="en-US" sz="3600" b="0" i="0" u="none" strike="noStrike" dirty="0">
                <a:solidFill>
                  <a:srgbClr val="FF0000"/>
                </a:solidFill>
                <a:effectLst/>
              </a:rPr>
              <a:t>&lt;p&gt;</a:t>
            </a:r>
            <a:r>
              <a:rPr lang="en-US" sz="3600" b="0" i="0" u="none" strike="noStrike" dirty="0">
                <a:effectLst/>
              </a:rPr>
              <a:t>This chapter explains </a:t>
            </a:r>
            <a:r>
              <a:rPr lang="en-US" sz="3600" b="0" i="0" u="none" strike="noStrike" dirty="0" err="1">
                <a:effectLst/>
              </a:rPr>
              <a:t>ba</a:t>
            </a:r>
            <a:r>
              <a:rPr lang="en-US" sz="3600" b="0" i="0" u="none" strike="noStrike" dirty="0">
                <a:effectLst/>
              </a:rPr>
              <a:t> </a:t>
            </a:r>
            <a:r>
              <a:rPr lang="en-US" sz="3600" b="0" i="0" u="none" strike="noStrike" dirty="0" err="1">
                <a:effectLst/>
              </a:rPr>
              <a:t>bla</a:t>
            </a:r>
            <a:r>
              <a:rPr lang="en-US" sz="3600" b="0" i="0" u="none" strike="noStrike" dirty="0">
                <a:effectLst/>
              </a:rPr>
              <a:t> </a:t>
            </a:r>
            <a:r>
              <a:rPr lang="en-US" sz="3600" b="0" i="0" u="none" strike="noStrike" dirty="0" err="1">
                <a:effectLst/>
              </a:rPr>
              <a:t>bla</a:t>
            </a:r>
            <a:r>
              <a:rPr lang="en-US" sz="3600" b="0" i="0" u="none" strike="noStrike" dirty="0">
                <a:solidFill>
                  <a:srgbClr val="FF0000"/>
                </a:solidFill>
                <a:effectLst/>
              </a:rPr>
              <a:t>&lt;/p&gt;</a:t>
            </a:r>
            <a:br>
              <a:rPr lang="en-US" sz="1600" dirty="0"/>
            </a:br>
            <a:endParaRPr lang="en-US" sz="1600" dirty="0"/>
          </a:p>
        </p:txBody>
      </p:sp>
      <p:sp>
        <p:nvSpPr>
          <p:cNvPr id="19" name="Rectangle 1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510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D1BA8-6792-AD44-3311-A802AE1AB5B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BB130F8-1543-86CA-8EE1-1CAB275ACB96}"/>
              </a:ext>
            </a:extLst>
          </p:cNvPr>
          <p:cNvSpPr txBox="1"/>
          <p:nvPr/>
        </p:nvSpPr>
        <p:spPr>
          <a:xfrm>
            <a:off x="1084822" y="1595165"/>
            <a:ext cx="3650016" cy="27121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400" b="1" kern="1200" dirty="0">
                <a:solidFill>
                  <a:schemeClr val="tx1"/>
                </a:solidFill>
                <a:latin typeface="+mj-lt"/>
                <a:ea typeface="+mj-ea"/>
                <a:cs typeface="+mj-cs"/>
              </a:rPr>
              <a:t>Absolute vs Relative URL</a:t>
            </a:r>
          </a:p>
        </p:txBody>
      </p:sp>
      <p:sp>
        <p:nvSpPr>
          <p:cNvPr id="2" name="TextBox 1">
            <a:extLst>
              <a:ext uri="{FF2B5EF4-FFF2-40B4-BE49-F238E27FC236}">
                <a16:creationId xmlns:a16="http://schemas.microsoft.com/office/drawing/2014/main" id="{42917A48-E9F3-F59B-523F-F5E32387D569}"/>
              </a:ext>
            </a:extLst>
          </p:cNvPr>
          <p:cNvSpPr txBox="1"/>
          <p:nvPr/>
        </p:nvSpPr>
        <p:spPr>
          <a:xfrm>
            <a:off x="1084822" y="2000375"/>
            <a:ext cx="9637457" cy="4194178"/>
          </a:xfrm>
          <a:prstGeom prst="rect">
            <a:avLst/>
          </a:prstGeom>
        </p:spPr>
        <p:txBody>
          <a:bodyPr vert="horz" lIns="91440" tIns="45720" rIns="91440" bIns="45720" rtlCol="0" anchor="t">
            <a:normAutofit fontScale="55000" lnSpcReduction="20000"/>
          </a:bodyPr>
          <a:lstStyle/>
          <a:p>
            <a:pPr>
              <a:lnSpc>
                <a:spcPct val="90000"/>
              </a:lnSpc>
              <a:spcAft>
                <a:spcPts val="600"/>
              </a:spcAft>
            </a:pPr>
            <a:r>
              <a:rPr lang="en-US" sz="2900" b="0" i="0" u="none" strike="noStrike" dirty="0">
                <a:effectLst/>
              </a:rPr>
              <a:t>There are two ways to specify the URL in the </a:t>
            </a:r>
            <a:r>
              <a:rPr lang="en-US" sz="2900" b="0" i="0" u="none" strike="noStrike" dirty="0" err="1">
                <a:effectLst/>
              </a:rPr>
              <a:t>src</a:t>
            </a:r>
            <a:r>
              <a:rPr lang="en-US" sz="2900" b="0" i="0" u="none" strike="noStrike" dirty="0">
                <a:effectLst/>
              </a:rPr>
              <a:t> attribute:</a:t>
            </a:r>
          </a:p>
          <a:p>
            <a:pPr indent="-228600">
              <a:lnSpc>
                <a:spcPct val="90000"/>
              </a:lnSpc>
              <a:spcAft>
                <a:spcPts val="600"/>
              </a:spcAft>
              <a:buFont typeface="Arial" panose="020B0604020202020204" pitchFamily="34" charset="0"/>
              <a:buChar char="•"/>
            </a:pPr>
            <a:endParaRPr lang="en-US" sz="2900" b="0" i="0" u="none" strike="noStrike" dirty="0">
              <a:effectLst/>
            </a:endParaRPr>
          </a:p>
          <a:p>
            <a:pPr indent="-228600">
              <a:lnSpc>
                <a:spcPct val="90000"/>
              </a:lnSpc>
              <a:spcAft>
                <a:spcPts val="600"/>
              </a:spcAft>
              <a:buFont typeface="Arial" panose="020B0604020202020204" pitchFamily="34" charset="0"/>
              <a:buChar char="•"/>
            </a:pPr>
            <a:r>
              <a:rPr lang="en-US" sz="2900" b="1" i="0" u="none" strike="noStrike" dirty="0">
                <a:effectLst/>
              </a:rPr>
              <a:t>1. Absolute URL</a:t>
            </a:r>
            <a:r>
              <a:rPr lang="en-US" sz="2900" b="0" i="0" u="none" strike="noStrike" dirty="0">
                <a:effectLst/>
              </a:rPr>
              <a:t> - Links to an external image that is hosted on another website. Example: </a:t>
            </a:r>
            <a:r>
              <a:rPr lang="en-US" sz="2900" b="0" i="0" u="none" strike="noStrike" dirty="0" err="1">
                <a:solidFill>
                  <a:srgbClr val="FF0000"/>
                </a:solidFill>
                <a:effectLst/>
              </a:rPr>
              <a:t>src</a:t>
            </a:r>
            <a:r>
              <a:rPr lang="en-US" sz="2900" b="0" i="0" u="none" strike="noStrike" dirty="0">
                <a:solidFill>
                  <a:srgbClr val="FF0000"/>
                </a:solidFill>
                <a:effectLst/>
              </a:rPr>
              <a:t>="https://www.w3schools.com/images/</a:t>
            </a:r>
            <a:r>
              <a:rPr lang="en-US" sz="2900" b="0" i="0" u="none" strike="noStrike" dirty="0" err="1">
                <a:solidFill>
                  <a:srgbClr val="FF0000"/>
                </a:solidFill>
                <a:effectLst/>
              </a:rPr>
              <a:t>img_girl.jpg</a:t>
            </a:r>
            <a:r>
              <a:rPr lang="en-US" sz="2900" b="0" i="0" u="none" strike="noStrike" dirty="0">
                <a:solidFill>
                  <a:srgbClr val="FF0000"/>
                </a:solidFill>
                <a:effectLst/>
              </a:rPr>
              <a:t>"</a:t>
            </a:r>
            <a:r>
              <a:rPr lang="en-US" sz="2900" b="0" i="0" u="none" strike="noStrike" dirty="0">
                <a:effectLst/>
              </a:rPr>
              <a:t>.</a:t>
            </a:r>
          </a:p>
          <a:p>
            <a:pPr indent="-228600">
              <a:lnSpc>
                <a:spcPct val="90000"/>
              </a:lnSpc>
              <a:spcAft>
                <a:spcPts val="600"/>
              </a:spcAft>
              <a:buFont typeface="Arial" panose="020B0604020202020204" pitchFamily="34" charset="0"/>
              <a:buChar char="•"/>
            </a:pPr>
            <a:endParaRPr lang="en-US" sz="2900" b="1" i="0" u="none" strike="noStrike" dirty="0">
              <a:effectLst/>
            </a:endParaRPr>
          </a:p>
          <a:p>
            <a:pPr>
              <a:lnSpc>
                <a:spcPct val="90000"/>
              </a:lnSpc>
              <a:spcAft>
                <a:spcPts val="600"/>
              </a:spcAft>
            </a:pPr>
            <a:r>
              <a:rPr lang="en-US" sz="2900" b="1" i="0" u="none" strike="noStrike" dirty="0">
                <a:effectLst/>
              </a:rPr>
              <a:t>Notes:</a:t>
            </a:r>
            <a:r>
              <a:rPr lang="en-US" sz="2900" b="0" i="0" u="none" strike="noStrike" dirty="0">
                <a:effectLst/>
              </a:rPr>
              <a:t> External images might be under copyright. If you do not get permission to use it, you may be in violation of copyright laws. In addition, you cannot control external images; it can suddenly be removed or changed.</a:t>
            </a:r>
          </a:p>
          <a:p>
            <a:pPr indent="-228600">
              <a:lnSpc>
                <a:spcPct val="90000"/>
              </a:lnSpc>
              <a:spcAft>
                <a:spcPts val="600"/>
              </a:spcAft>
              <a:buFont typeface="Arial" panose="020B0604020202020204" pitchFamily="34" charset="0"/>
              <a:buChar char="•"/>
            </a:pPr>
            <a:endParaRPr lang="en-US" sz="2900" b="0" i="0" u="none" strike="noStrike" dirty="0">
              <a:effectLst/>
            </a:endParaRPr>
          </a:p>
          <a:p>
            <a:pPr indent="-228600">
              <a:lnSpc>
                <a:spcPct val="90000"/>
              </a:lnSpc>
              <a:spcAft>
                <a:spcPts val="600"/>
              </a:spcAft>
              <a:buFont typeface="Arial" panose="020B0604020202020204" pitchFamily="34" charset="0"/>
              <a:buChar char="•"/>
            </a:pPr>
            <a:r>
              <a:rPr lang="en-US" sz="2900" b="1" i="0" u="none" strike="noStrike" dirty="0">
                <a:effectLst/>
              </a:rPr>
              <a:t>2. Relative URL</a:t>
            </a:r>
            <a:r>
              <a:rPr lang="en-US" sz="2900" b="0" i="0" u="none" strike="noStrike" dirty="0">
                <a:effectLst/>
              </a:rPr>
              <a:t> - Links to an image that is hosted within the website. Here, the URL does not include the domain name. </a:t>
            </a:r>
          </a:p>
          <a:p>
            <a:pPr lvl="1" indent="-228600">
              <a:lnSpc>
                <a:spcPct val="90000"/>
              </a:lnSpc>
              <a:spcAft>
                <a:spcPts val="600"/>
              </a:spcAft>
              <a:buFont typeface="Arial" panose="020B0604020202020204" pitchFamily="34" charset="0"/>
              <a:buChar char="•"/>
            </a:pPr>
            <a:r>
              <a:rPr lang="en-US" sz="2900" b="0" i="0" u="none" strike="noStrike" dirty="0">
                <a:effectLst/>
              </a:rPr>
              <a:t>If the URL begins without a slash, it will be relative to the current page. </a:t>
            </a:r>
          </a:p>
          <a:p>
            <a:pPr lvl="2" indent="-228600">
              <a:lnSpc>
                <a:spcPct val="90000"/>
              </a:lnSpc>
              <a:spcAft>
                <a:spcPts val="600"/>
              </a:spcAft>
              <a:buFont typeface="Arial" panose="020B0604020202020204" pitchFamily="34" charset="0"/>
              <a:buChar char="•"/>
            </a:pPr>
            <a:r>
              <a:rPr lang="en-US" sz="2900" b="0" i="0" u="none" strike="noStrike" dirty="0">
                <a:effectLst/>
              </a:rPr>
              <a:t>Example: </a:t>
            </a:r>
            <a:r>
              <a:rPr lang="en-US" sz="2900" b="0" i="0" u="none" strike="noStrike" dirty="0" err="1">
                <a:effectLst/>
              </a:rPr>
              <a:t>src</a:t>
            </a:r>
            <a:r>
              <a:rPr lang="en-US" sz="2900" b="0" i="0" u="none" strike="noStrike" dirty="0">
                <a:effectLst/>
              </a:rPr>
              <a:t>="</a:t>
            </a:r>
            <a:r>
              <a:rPr lang="en-US" sz="2900" b="0" i="0" u="none" strike="noStrike" dirty="0" err="1">
                <a:effectLst/>
              </a:rPr>
              <a:t>img_girl.jpg</a:t>
            </a:r>
            <a:r>
              <a:rPr lang="en-US" sz="2900" b="0" i="0" u="none" strike="noStrike" dirty="0">
                <a:effectLst/>
              </a:rPr>
              <a:t>". </a:t>
            </a:r>
          </a:p>
          <a:p>
            <a:pPr lvl="1" indent="-228600">
              <a:lnSpc>
                <a:spcPct val="90000"/>
              </a:lnSpc>
              <a:spcAft>
                <a:spcPts val="600"/>
              </a:spcAft>
              <a:buFont typeface="Arial" panose="020B0604020202020204" pitchFamily="34" charset="0"/>
              <a:buChar char="•"/>
            </a:pPr>
            <a:r>
              <a:rPr lang="en-US" sz="2900" b="0" i="0" u="none" strike="noStrike" dirty="0">
                <a:effectLst/>
              </a:rPr>
              <a:t>If the URL begins with a slash, it will be relative to the domain. </a:t>
            </a:r>
          </a:p>
          <a:p>
            <a:pPr lvl="2" indent="-228600">
              <a:lnSpc>
                <a:spcPct val="90000"/>
              </a:lnSpc>
              <a:spcAft>
                <a:spcPts val="600"/>
              </a:spcAft>
              <a:buFont typeface="Arial" panose="020B0604020202020204" pitchFamily="34" charset="0"/>
              <a:buChar char="•"/>
            </a:pPr>
            <a:r>
              <a:rPr lang="en-US" sz="2900" b="0" i="0" u="none" strike="noStrike" dirty="0">
                <a:effectLst/>
              </a:rPr>
              <a:t>Example: </a:t>
            </a:r>
            <a:r>
              <a:rPr lang="en-US" sz="2900" i="0" u="none" strike="noStrike" dirty="0" err="1">
                <a:solidFill>
                  <a:srgbClr val="FF0000"/>
                </a:solidFill>
                <a:effectLst/>
              </a:rPr>
              <a:t>src</a:t>
            </a:r>
            <a:r>
              <a:rPr lang="en-US" sz="2900" i="0" u="none" strike="noStrike" dirty="0">
                <a:solidFill>
                  <a:srgbClr val="FF0000"/>
                </a:solidFill>
                <a:effectLst/>
              </a:rPr>
              <a:t>="/images/</a:t>
            </a:r>
            <a:r>
              <a:rPr lang="en-US" sz="2900" i="0" u="none" strike="noStrike" dirty="0" err="1">
                <a:solidFill>
                  <a:srgbClr val="FF0000"/>
                </a:solidFill>
                <a:effectLst/>
              </a:rPr>
              <a:t>img_girl.jpg</a:t>
            </a:r>
            <a:r>
              <a:rPr lang="en-US" sz="2900" i="0" u="none" strike="noStrike" dirty="0">
                <a:effectLst/>
              </a:rPr>
              <a:t>".</a:t>
            </a:r>
          </a:p>
          <a:p>
            <a:pPr lvl="2" indent="-228600">
              <a:lnSpc>
                <a:spcPct val="90000"/>
              </a:lnSpc>
              <a:spcAft>
                <a:spcPts val="600"/>
              </a:spcAft>
              <a:buFont typeface="Arial" panose="020B0604020202020204" pitchFamily="34" charset="0"/>
              <a:buChar char="•"/>
            </a:pPr>
            <a:endParaRPr lang="en-US" sz="2900" b="0" i="0" u="none" strike="noStrike" dirty="0">
              <a:effectLst/>
            </a:endParaRPr>
          </a:p>
          <a:p>
            <a:pPr>
              <a:lnSpc>
                <a:spcPct val="90000"/>
              </a:lnSpc>
              <a:spcAft>
                <a:spcPts val="600"/>
              </a:spcAft>
            </a:pPr>
            <a:r>
              <a:rPr lang="en-US" sz="2900" b="1" i="0" u="none" strike="noStrike" dirty="0">
                <a:effectLst/>
              </a:rPr>
              <a:t>Tip:</a:t>
            </a:r>
            <a:r>
              <a:rPr lang="en-US" sz="2900" b="0" i="0" u="none" strike="noStrike" dirty="0">
                <a:effectLst/>
              </a:rPr>
              <a:t> It is almost always best to use relative URLs. They will not break if you change the domain.</a:t>
            </a:r>
          </a:p>
          <a:p>
            <a:pPr indent="-228600">
              <a:lnSpc>
                <a:spcPct val="90000"/>
              </a:lnSpc>
              <a:spcAft>
                <a:spcPts val="600"/>
              </a:spcAft>
              <a:buFont typeface="Arial" panose="020B0604020202020204" pitchFamily="34" charset="0"/>
              <a:buChar char="•"/>
            </a:pPr>
            <a:br>
              <a:rPr lang="en-US" sz="800" dirty="0"/>
            </a:br>
            <a:endParaRPr lang="en-US" sz="800" b="1" dirty="0"/>
          </a:p>
        </p:txBody>
      </p:sp>
      <p:sp>
        <p:nvSpPr>
          <p:cNvPr id="5" name="TextBox 4">
            <a:extLst>
              <a:ext uri="{FF2B5EF4-FFF2-40B4-BE49-F238E27FC236}">
                <a16:creationId xmlns:a16="http://schemas.microsoft.com/office/drawing/2014/main" id="{DD45C9FA-27A4-7045-A87C-2C60E4CAF46A}"/>
              </a:ext>
            </a:extLst>
          </p:cNvPr>
          <p:cNvSpPr txBox="1"/>
          <p:nvPr/>
        </p:nvSpPr>
        <p:spPr>
          <a:xfrm>
            <a:off x="1084822" y="742547"/>
            <a:ext cx="6100174" cy="649922"/>
          </a:xfrm>
          <a:prstGeom prst="rect">
            <a:avLst/>
          </a:prstGeom>
          <a:noFill/>
        </p:spPr>
        <p:txBody>
          <a:bodyPr wrap="square">
            <a:spAutoFit/>
          </a:bodyPr>
          <a:lstStyle/>
          <a:p>
            <a:pPr>
              <a:lnSpc>
                <a:spcPct val="90000"/>
              </a:lnSpc>
              <a:spcBef>
                <a:spcPct val="0"/>
              </a:spcBef>
              <a:spcAft>
                <a:spcPts val="600"/>
              </a:spcAft>
            </a:pPr>
            <a:r>
              <a:rPr lang="en-US" sz="4000" b="1" dirty="0">
                <a:latin typeface="+mj-lt"/>
                <a:ea typeface="+mj-ea"/>
                <a:cs typeface="+mj-cs"/>
              </a:rPr>
              <a:t>HTML Links</a:t>
            </a:r>
          </a:p>
        </p:txBody>
      </p:sp>
    </p:spTree>
    <p:extLst>
      <p:ext uri="{BB962C8B-B14F-4D97-AF65-F5344CB8AC3E}">
        <p14:creationId xmlns:p14="http://schemas.microsoft.com/office/powerpoint/2010/main" val="566397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F6C5AF-45C7-1888-4332-92A6192B191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ight Triangle 1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6338DA5-B84D-F8B3-5976-5CA2F47A7387}"/>
              </a:ext>
            </a:extLst>
          </p:cNvPr>
          <p:cNvSpPr txBox="1"/>
          <p:nvPr/>
        </p:nvSpPr>
        <p:spPr>
          <a:xfrm>
            <a:off x="972532" y="1068958"/>
            <a:ext cx="3851182" cy="523220"/>
          </a:xfrm>
          <a:prstGeom prst="rect">
            <a:avLst/>
          </a:prstGeom>
          <a:noFill/>
        </p:spPr>
        <p:txBody>
          <a:bodyPr wrap="none" rtlCol="0">
            <a:spAutoFit/>
          </a:bodyPr>
          <a:lstStyle/>
          <a:p>
            <a:pPr defTabSz="676656">
              <a:spcAft>
                <a:spcPts val="600"/>
              </a:spcAft>
            </a:pPr>
            <a:r>
              <a:rPr lang="en-US" sz="2800" b="1" kern="1200" dirty="0">
                <a:solidFill>
                  <a:schemeClr val="tx1"/>
                </a:solidFill>
                <a:latin typeface="+mn-lt"/>
                <a:ea typeface="+mn-ea"/>
                <a:cs typeface="+mn-cs"/>
              </a:rPr>
              <a:t>HTML Images and Icon</a:t>
            </a:r>
            <a:endParaRPr lang="en-US" sz="3600" b="1" dirty="0"/>
          </a:p>
        </p:txBody>
      </p:sp>
      <p:sp>
        <p:nvSpPr>
          <p:cNvPr id="3" name="TextBox 2">
            <a:extLst>
              <a:ext uri="{FF2B5EF4-FFF2-40B4-BE49-F238E27FC236}">
                <a16:creationId xmlns:a16="http://schemas.microsoft.com/office/drawing/2014/main" id="{E8F07CBA-A06D-CE42-AEEE-54A1001E901D}"/>
              </a:ext>
            </a:extLst>
          </p:cNvPr>
          <p:cNvSpPr txBox="1"/>
          <p:nvPr/>
        </p:nvSpPr>
        <p:spPr>
          <a:xfrm>
            <a:off x="972532" y="3506977"/>
            <a:ext cx="697627" cy="400110"/>
          </a:xfrm>
          <a:prstGeom prst="rect">
            <a:avLst/>
          </a:prstGeom>
          <a:noFill/>
        </p:spPr>
        <p:txBody>
          <a:bodyPr wrap="none" rtlCol="0">
            <a:spAutoFit/>
          </a:bodyPr>
          <a:lstStyle/>
          <a:p>
            <a:pPr defTabSz="676656">
              <a:spcAft>
                <a:spcPts val="600"/>
              </a:spcAft>
            </a:pPr>
            <a:r>
              <a:rPr lang="en-US" sz="2000" b="1" kern="1200">
                <a:solidFill>
                  <a:schemeClr val="tx1"/>
                </a:solidFill>
                <a:latin typeface="+mn-lt"/>
                <a:ea typeface="+mn-ea"/>
                <a:cs typeface="+mn-cs"/>
              </a:rPr>
              <a:t>Icon</a:t>
            </a:r>
            <a:endParaRPr lang="en-US" sz="3200" b="1"/>
          </a:p>
        </p:txBody>
      </p:sp>
      <p:sp>
        <p:nvSpPr>
          <p:cNvPr id="4" name="TextBox 3">
            <a:extLst>
              <a:ext uri="{FF2B5EF4-FFF2-40B4-BE49-F238E27FC236}">
                <a16:creationId xmlns:a16="http://schemas.microsoft.com/office/drawing/2014/main" id="{F329B97F-DE4F-ACE6-A9EA-EF92BCC67813}"/>
              </a:ext>
            </a:extLst>
          </p:cNvPr>
          <p:cNvSpPr txBox="1"/>
          <p:nvPr/>
        </p:nvSpPr>
        <p:spPr>
          <a:xfrm>
            <a:off x="972532" y="3980649"/>
            <a:ext cx="9224128" cy="1661993"/>
          </a:xfrm>
          <a:prstGeom prst="rect">
            <a:avLst/>
          </a:prstGeom>
          <a:noFill/>
        </p:spPr>
        <p:txBody>
          <a:bodyPr wrap="none" rtlCol="0">
            <a:spAutoFit/>
          </a:bodyPr>
          <a:lstStyle/>
          <a:p>
            <a:pPr defTabSz="676656">
              <a:spcAft>
                <a:spcPts val="600"/>
              </a:spcAft>
            </a:pPr>
            <a:r>
              <a:rPr lang="en-US" sz="1600" kern="1200">
                <a:solidFill>
                  <a:schemeClr val="tx1"/>
                </a:solidFill>
                <a:latin typeface="+mn-lt"/>
                <a:ea typeface="+mn-ea"/>
                <a:cs typeface="+mn-cs"/>
              </a:rPr>
              <a:t>Step 1 – Copy the style link from any website (which provides this functionality) inside the head section </a:t>
            </a:r>
          </a:p>
          <a:p>
            <a:pPr defTabSz="676656">
              <a:spcAft>
                <a:spcPts val="600"/>
              </a:spcAft>
            </a:pPr>
            <a:r>
              <a:rPr lang="en-US" sz="1600" kern="1200">
                <a:solidFill>
                  <a:schemeClr val="tx1"/>
                </a:solidFill>
                <a:latin typeface="+mn-lt"/>
                <a:ea typeface="+mn-ea"/>
                <a:cs typeface="+mn-cs"/>
              </a:rPr>
              <a:t>	Example  -  </a:t>
            </a:r>
            <a:r>
              <a:rPr lang="en-US" sz="1600" b="1" kern="1200">
                <a:solidFill>
                  <a:schemeClr val="tx1"/>
                </a:solidFill>
                <a:latin typeface="+mn-lt"/>
                <a:ea typeface="+mn-ea"/>
                <a:cs typeface="+mn-cs"/>
              </a:rPr>
              <a:t>Font Awesome CDN</a:t>
            </a:r>
          </a:p>
          <a:p>
            <a:pPr defTabSz="676656">
              <a:spcAft>
                <a:spcPts val="600"/>
              </a:spcAft>
            </a:pPr>
            <a:endParaRPr lang="en-US" sz="1600" kern="1200">
              <a:solidFill>
                <a:schemeClr val="tx1"/>
              </a:solidFill>
              <a:latin typeface="+mn-lt"/>
              <a:ea typeface="+mn-ea"/>
              <a:cs typeface="+mn-cs"/>
            </a:endParaRPr>
          </a:p>
          <a:p>
            <a:pPr defTabSz="676656">
              <a:spcAft>
                <a:spcPts val="600"/>
              </a:spcAft>
            </a:pPr>
            <a:r>
              <a:rPr lang="en-US" sz="1600" kern="1200">
                <a:solidFill>
                  <a:schemeClr val="tx1"/>
                </a:solidFill>
                <a:latin typeface="+mn-lt"/>
                <a:ea typeface="+mn-ea"/>
                <a:cs typeface="+mn-cs"/>
              </a:rPr>
              <a:t>Step 2 – Copy the desired icon link inside body section</a:t>
            </a:r>
          </a:p>
          <a:p>
            <a:pPr defTabSz="676656">
              <a:spcAft>
                <a:spcPts val="600"/>
              </a:spcAft>
            </a:pPr>
            <a:r>
              <a:rPr lang="en-US" sz="1600" kern="1200">
                <a:solidFill>
                  <a:schemeClr val="tx1"/>
                </a:solidFill>
                <a:latin typeface="+mn-lt"/>
                <a:ea typeface="+mn-ea"/>
                <a:cs typeface="+mn-cs"/>
              </a:rPr>
              <a:t>	Example – </a:t>
            </a:r>
            <a:r>
              <a:rPr lang="en-US" sz="1600" b="1" kern="1200">
                <a:solidFill>
                  <a:schemeClr val="tx1"/>
                </a:solidFill>
                <a:latin typeface="+mn-lt"/>
                <a:ea typeface="+mn-ea"/>
                <a:cs typeface="+mn-cs"/>
              </a:rPr>
              <a:t>Font Awesome Icon</a:t>
            </a:r>
            <a:endParaRPr lang="en-US" sz="2400" b="1"/>
          </a:p>
        </p:txBody>
      </p:sp>
      <p:sp>
        <p:nvSpPr>
          <p:cNvPr id="5" name="TextBox 4">
            <a:extLst>
              <a:ext uri="{FF2B5EF4-FFF2-40B4-BE49-F238E27FC236}">
                <a16:creationId xmlns:a16="http://schemas.microsoft.com/office/drawing/2014/main" id="{4C085F28-DABD-29DD-B7F4-E85F9C6F8DA6}"/>
              </a:ext>
            </a:extLst>
          </p:cNvPr>
          <p:cNvSpPr txBox="1"/>
          <p:nvPr/>
        </p:nvSpPr>
        <p:spPr>
          <a:xfrm>
            <a:off x="1035694" y="1914569"/>
            <a:ext cx="899670" cy="400110"/>
          </a:xfrm>
          <a:prstGeom prst="rect">
            <a:avLst/>
          </a:prstGeom>
          <a:noFill/>
        </p:spPr>
        <p:txBody>
          <a:bodyPr wrap="none" rtlCol="0">
            <a:spAutoFit/>
          </a:bodyPr>
          <a:lstStyle/>
          <a:p>
            <a:pPr defTabSz="676656">
              <a:spcAft>
                <a:spcPts val="600"/>
              </a:spcAft>
            </a:pPr>
            <a:r>
              <a:rPr lang="en-US" sz="2000" b="1" kern="1200" dirty="0">
                <a:solidFill>
                  <a:schemeClr val="tx1"/>
                </a:solidFill>
                <a:latin typeface="+mn-lt"/>
                <a:ea typeface="+mn-ea"/>
                <a:cs typeface="+mn-cs"/>
              </a:rPr>
              <a:t>Image</a:t>
            </a:r>
            <a:endParaRPr lang="en-US" sz="3200" b="1" dirty="0"/>
          </a:p>
        </p:txBody>
      </p:sp>
      <p:sp>
        <p:nvSpPr>
          <p:cNvPr id="6" name="TextBox 5">
            <a:extLst>
              <a:ext uri="{FF2B5EF4-FFF2-40B4-BE49-F238E27FC236}">
                <a16:creationId xmlns:a16="http://schemas.microsoft.com/office/drawing/2014/main" id="{C02EBAF4-EBB4-4B65-DDC0-318CDEE955BF}"/>
              </a:ext>
            </a:extLst>
          </p:cNvPr>
          <p:cNvSpPr txBox="1"/>
          <p:nvPr/>
        </p:nvSpPr>
        <p:spPr>
          <a:xfrm>
            <a:off x="972532" y="2418385"/>
            <a:ext cx="2483244" cy="984885"/>
          </a:xfrm>
          <a:prstGeom prst="rect">
            <a:avLst/>
          </a:prstGeom>
          <a:noFill/>
        </p:spPr>
        <p:txBody>
          <a:bodyPr wrap="none" rtlCol="0">
            <a:spAutoFit/>
          </a:bodyPr>
          <a:lstStyle/>
          <a:p>
            <a:pPr marL="211455" indent="-211455" defTabSz="676656">
              <a:spcAft>
                <a:spcPts val="600"/>
              </a:spcAft>
              <a:buFont typeface="Arial" panose="020B0604020202020204" pitchFamily="34" charset="0"/>
              <a:buChar char="•"/>
            </a:pPr>
            <a:r>
              <a:rPr lang="en-US" sz="1600" kern="1200" dirty="0">
                <a:solidFill>
                  <a:schemeClr val="tx1"/>
                </a:solidFill>
                <a:latin typeface="+mn-lt"/>
                <a:ea typeface="+mn-ea"/>
                <a:cs typeface="+mn-cs"/>
              </a:rPr>
              <a:t>Basic tag and attributes</a:t>
            </a:r>
          </a:p>
          <a:p>
            <a:pPr marL="211455" indent="-211455" defTabSz="676656">
              <a:spcAft>
                <a:spcPts val="600"/>
              </a:spcAft>
              <a:buFont typeface="Arial" panose="020B0604020202020204" pitchFamily="34" charset="0"/>
              <a:buChar char="•"/>
            </a:pPr>
            <a:r>
              <a:rPr lang="en-US" sz="1600" dirty="0"/>
              <a:t>Image Map</a:t>
            </a:r>
          </a:p>
          <a:p>
            <a:pPr marL="211455" indent="-211455" defTabSz="676656">
              <a:spcAft>
                <a:spcPts val="600"/>
              </a:spcAft>
              <a:buFont typeface="Arial" panose="020B0604020202020204" pitchFamily="34" charset="0"/>
              <a:buChar char="•"/>
            </a:pPr>
            <a:r>
              <a:rPr lang="en-US" sz="1600" kern="1200" dirty="0">
                <a:solidFill>
                  <a:schemeClr val="tx1"/>
                </a:solidFill>
                <a:latin typeface="+mn-lt"/>
                <a:ea typeface="+mn-ea"/>
                <a:cs typeface="+mn-cs"/>
              </a:rPr>
              <a:t>The Picture Element</a:t>
            </a:r>
          </a:p>
        </p:txBody>
      </p:sp>
    </p:spTree>
    <p:extLst>
      <p:ext uri="{BB962C8B-B14F-4D97-AF65-F5344CB8AC3E}">
        <p14:creationId xmlns:p14="http://schemas.microsoft.com/office/powerpoint/2010/main" val="412861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12B260-F4EC-1959-D766-668A8F218066}"/>
            </a:ext>
          </a:extLst>
        </p:cNvPr>
        <p:cNvGrpSpPr/>
        <p:nvPr/>
      </p:nvGrpSpPr>
      <p:grpSpPr>
        <a:xfrm>
          <a:off x="0" y="0"/>
          <a:ext cx="0" cy="0"/>
          <a:chOff x="0" y="0"/>
          <a:chExt cx="0" cy="0"/>
        </a:xfrm>
      </p:grpSpPr>
      <p:sp>
        <p:nvSpPr>
          <p:cNvPr id="2061" name="Rectangle 206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3" name="Group 206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64" name="Freeform: Shape 206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7" name="Rectangle 206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Isosceles Triangle 206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FFA693-5D53-B51F-CB1F-AEBD9507F64C}"/>
              </a:ext>
            </a:extLst>
          </p:cNvPr>
          <p:cNvSpPr txBox="1"/>
          <p:nvPr/>
        </p:nvSpPr>
        <p:spPr>
          <a:xfrm>
            <a:off x="935503" y="643467"/>
            <a:ext cx="3439660" cy="475836"/>
          </a:xfrm>
          <a:prstGeom prst="rect">
            <a:avLst/>
          </a:prstGeom>
          <a:noFill/>
        </p:spPr>
        <p:txBody>
          <a:bodyPr wrap="none" rtlCol="0">
            <a:spAutoFit/>
          </a:bodyPr>
          <a:lstStyle/>
          <a:p>
            <a:pPr defTabSz="602224">
              <a:spcAft>
                <a:spcPts val="534"/>
              </a:spcAft>
            </a:pPr>
            <a:r>
              <a:rPr lang="en-US" sz="2492" b="1" kern="1200">
                <a:solidFill>
                  <a:schemeClr val="tx1"/>
                </a:solidFill>
                <a:latin typeface="+mn-lt"/>
                <a:ea typeface="+mn-ea"/>
                <a:cs typeface="+mn-cs"/>
              </a:rPr>
              <a:t>HTML Images and Icon</a:t>
            </a:r>
            <a:endParaRPr lang="en-US" sz="3600" b="1"/>
          </a:p>
        </p:txBody>
      </p:sp>
      <p:sp>
        <p:nvSpPr>
          <p:cNvPr id="5" name="TextBox 4">
            <a:extLst>
              <a:ext uri="{FF2B5EF4-FFF2-40B4-BE49-F238E27FC236}">
                <a16:creationId xmlns:a16="http://schemas.microsoft.com/office/drawing/2014/main" id="{7A349FC1-5D4A-D0A5-A758-7C2BC5B9C9FB}"/>
              </a:ext>
            </a:extLst>
          </p:cNvPr>
          <p:cNvSpPr txBox="1"/>
          <p:nvPr/>
        </p:nvSpPr>
        <p:spPr>
          <a:xfrm>
            <a:off x="935503" y="1317100"/>
            <a:ext cx="1318438" cy="366254"/>
          </a:xfrm>
          <a:prstGeom prst="rect">
            <a:avLst/>
          </a:prstGeom>
          <a:noFill/>
        </p:spPr>
        <p:txBody>
          <a:bodyPr wrap="none" rtlCol="0">
            <a:spAutoFit/>
          </a:bodyPr>
          <a:lstStyle/>
          <a:p>
            <a:pPr defTabSz="602224">
              <a:spcAft>
                <a:spcPts val="534"/>
              </a:spcAft>
            </a:pPr>
            <a:r>
              <a:rPr lang="en-US" sz="1780" b="1" kern="1200">
                <a:solidFill>
                  <a:schemeClr val="tx1"/>
                </a:solidFill>
                <a:latin typeface="+mn-lt"/>
                <a:ea typeface="+mn-ea"/>
                <a:cs typeface="+mn-cs"/>
              </a:rPr>
              <a:t>Image Map</a:t>
            </a:r>
            <a:endParaRPr lang="en-US" sz="3200" b="1"/>
          </a:p>
        </p:txBody>
      </p:sp>
      <p:pic>
        <p:nvPicPr>
          <p:cNvPr id="2056" name="Picture 8" descr="Workplace">
            <a:extLst>
              <a:ext uri="{FF2B5EF4-FFF2-40B4-BE49-F238E27FC236}">
                <a16:creationId xmlns:a16="http://schemas.microsoft.com/office/drawing/2014/main" id="{D860A9F2-2FB3-FFA3-812E-496D3DEB3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799" y="2237230"/>
            <a:ext cx="4197681" cy="39773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3719B9-53FE-1926-4F0A-E845E7FF8A0E}"/>
              </a:ext>
            </a:extLst>
          </p:cNvPr>
          <p:cNvSpPr txBox="1"/>
          <p:nvPr/>
        </p:nvSpPr>
        <p:spPr>
          <a:xfrm>
            <a:off x="935502" y="1674394"/>
            <a:ext cx="9074314" cy="338875"/>
          </a:xfrm>
          <a:prstGeom prst="rect">
            <a:avLst/>
          </a:prstGeom>
          <a:noFill/>
        </p:spPr>
        <p:txBody>
          <a:bodyPr wrap="square" rtlCol="0">
            <a:spAutoFit/>
          </a:bodyPr>
          <a:lstStyle/>
          <a:p>
            <a:pPr defTabSz="813816">
              <a:spcAft>
                <a:spcPts val="600"/>
              </a:spcAft>
            </a:pPr>
            <a:r>
              <a:rPr lang="en-IN" sz="1602" kern="1200">
                <a:solidFill>
                  <a:srgbClr val="000000"/>
                </a:solidFill>
                <a:latin typeface="Verdana" panose="020B0604030504040204" pitchFamily="34" charset="0"/>
                <a:ea typeface="+mn-ea"/>
                <a:cs typeface="+mn-cs"/>
              </a:rPr>
              <a:t>An image map is an image with clickable areas.</a:t>
            </a:r>
            <a:endParaRPr lang="en-US"/>
          </a:p>
        </p:txBody>
      </p:sp>
      <p:sp>
        <p:nvSpPr>
          <p:cNvPr id="6" name="TextBox 5">
            <a:extLst>
              <a:ext uri="{FF2B5EF4-FFF2-40B4-BE49-F238E27FC236}">
                <a16:creationId xmlns:a16="http://schemas.microsoft.com/office/drawing/2014/main" id="{A4C92EF1-8F8C-860C-3148-EE969FAC803E}"/>
              </a:ext>
            </a:extLst>
          </p:cNvPr>
          <p:cNvSpPr txBox="1"/>
          <p:nvPr/>
        </p:nvSpPr>
        <p:spPr>
          <a:xfrm>
            <a:off x="5613421" y="2364081"/>
            <a:ext cx="5643077" cy="2825350"/>
          </a:xfrm>
          <a:prstGeom prst="rect">
            <a:avLst/>
          </a:prstGeom>
          <a:noFill/>
          <a:ln>
            <a:solidFill>
              <a:schemeClr val="tx1"/>
            </a:solidFill>
          </a:ln>
        </p:spPr>
        <p:txBody>
          <a:bodyPr wrap="square">
            <a:spAutoFit/>
          </a:bodyPr>
          <a:lstStyle/>
          <a:p>
            <a:pPr defTabSz="813816">
              <a:spcAft>
                <a:spcPts val="600"/>
              </a:spcAft>
            </a:pPr>
            <a:r>
              <a:rPr lang="en-IN" sz="1602" kern="1200" dirty="0">
                <a:solidFill>
                  <a:srgbClr val="0000CD"/>
                </a:solidFill>
                <a:latin typeface="Consolas" panose="020B0609020204030204" pitchFamily="49" charset="0"/>
                <a:ea typeface="+mn-ea"/>
                <a:cs typeface="+mn-cs"/>
              </a:rPr>
              <a:t>&lt;</a:t>
            </a:r>
            <a:r>
              <a:rPr lang="en-IN" sz="1602" kern="1200" dirty="0" err="1">
                <a:solidFill>
                  <a:srgbClr val="A52A2A"/>
                </a:solidFill>
                <a:latin typeface="Consolas" panose="020B0609020204030204" pitchFamily="49" charset="0"/>
                <a:ea typeface="+mn-ea"/>
                <a:cs typeface="+mn-cs"/>
              </a:rPr>
              <a:t>img</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src</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workplace.jpg</a:t>
            </a:r>
            <a:r>
              <a:rPr lang="en-IN" sz="1602" kern="1200" dirty="0">
                <a:solidFill>
                  <a:srgbClr val="0000CD"/>
                </a:solidFill>
                <a:latin typeface="Consolas" panose="020B0609020204030204" pitchFamily="49" charset="0"/>
                <a:ea typeface="+mn-ea"/>
                <a:cs typeface="+mn-cs"/>
              </a:rPr>
              <a:t>"</a:t>
            </a:r>
            <a:r>
              <a:rPr lang="en-IN" sz="1602" kern="1200" dirty="0">
                <a:solidFill>
                  <a:srgbClr val="B30000"/>
                </a:solidFill>
                <a:latin typeface="Consolas" panose="020B0609020204030204" pitchFamily="49" charset="0"/>
                <a:ea typeface="+mn-ea"/>
                <a:cs typeface="+mn-cs"/>
              </a:rPr>
              <a:t> alt</a:t>
            </a:r>
            <a:r>
              <a:rPr lang="en-IN" sz="1602" kern="1200" dirty="0">
                <a:solidFill>
                  <a:srgbClr val="0000CD"/>
                </a:solidFill>
                <a:latin typeface="Consolas" panose="020B0609020204030204" pitchFamily="49" charset="0"/>
                <a:ea typeface="+mn-ea"/>
                <a:cs typeface="+mn-cs"/>
              </a:rPr>
              <a:t>="Workplace"</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usemap</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workmap</a:t>
            </a:r>
            <a:r>
              <a:rPr lang="en-IN" sz="1602" kern="1200" dirty="0">
                <a:solidFill>
                  <a:srgbClr val="0000CD"/>
                </a:solidFill>
                <a:latin typeface="Consolas" panose="020B0609020204030204" pitchFamily="49" charset="0"/>
                <a:ea typeface="+mn-ea"/>
                <a:cs typeface="+mn-cs"/>
              </a:rPr>
              <a:t>"&gt;</a:t>
            </a:r>
            <a:br>
              <a:rPr lang="en-IN" sz="1602" kern="1200" dirty="0">
                <a:solidFill>
                  <a:schemeClr val="tx1"/>
                </a:solidFill>
                <a:latin typeface="+mn-lt"/>
                <a:ea typeface="+mn-ea"/>
                <a:cs typeface="+mn-cs"/>
              </a:rPr>
            </a:br>
            <a:br>
              <a:rPr lang="en-IN" sz="1602" kern="1200" dirty="0">
                <a:solidFill>
                  <a:schemeClr val="tx1"/>
                </a:solidFill>
                <a:latin typeface="+mn-lt"/>
                <a:ea typeface="+mn-ea"/>
                <a:cs typeface="+mn-cs"/>
              </a:rPr>
            </a:br>
            <a:r>
              <a:rPr lang="en-IN" sz="1602" kern="1200" dirty="0">
                <a:solidFill>
                  <a:srgbClr val="0000CD"/>
                </a:solidFill>
                <a:latin typeface="Consolas" panose="020B0609020204030204" pitchFamily="49" charset="0"/>
                <a:ea typeface="+mn-ea"/>
                <a:cs typeface="+mn-cs"/>
              </a:rPr>
              <a:t>&lt;</a:t>
            </a:r>
            <a:r>
              <a:rPr lang="en-IN" sz="1602" kern="1200" dirty="0">
                <a:solidFill>
                  <a:srgbClr val="A52A2A"/>
                </a:solidFill>
                <a:latin typeface="Consolas" panose="020B0609020204030204" pitchFamily="49" charset="0"/>
                <a:ea typeface="+mn-ea"/>
                <a:cs typeface="+mn-cs"/>
              </a:rPr>
              <a:t>map</a:t>
            </a:r>
            <a:r>
              <a:rPr lang="en-IN" sz="1602" kern="1200" dirty="0">
                <a:solidFill>
                  <a:srgbClr val="B30000"/>
                </a:solidFill>
                <a:latin typeface="Consolas" panose="020B0609020204030204" pitchFamily="49" charset="0"/>
                <a:ea typeface="+mn-ea"/>
                <a:cs typeface="+mn-cs"/>
              </a:rPr>
              <a:t> name</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workmap</a:t>
            </a:r>
            <a:r>
              <a:rPr lang="en-IN" sz="1602" kern="1200" dirty="0">
                <a:solidFill>
                  <a:srgbClr val="0000CD"/>
                </a:solidFill>
                <a:latin typeface="Consolas" panose="020B0609020204030204" pitchFamily="49" charset="0"/>
                <a:ea typeface="+mn-ea"/>
                <a:cs typeface="+mn-cs"/>
              </a:rPr>
              <a:t>"&gt;</a:t>
            </a:r>
            <a:br>
              <a:rPr lang="en-IN" sz="1602" kern="1200" dirty="0">
                <a:solidFill>
                  <a:schemeClr val="tx1"/>
                </a:solidFill>
                <a:latin typeface="+mn-lt"/>
                <a:ea typeface="+mn-ea"/>
                <a:cs typeface="+mn-cs"/>
              </a:rPr>
            </a:br>
            <a:r>
              <a:rPr lang="en-IN" sz="1602" kern="1200" dirty="0">
                <a:solidFill>
                  <a:srgbClr val="000000"/>
                </a:solidFill>
                <a:latin typeface="Consolas" panose="020B0609020204030204" pitchFamily="49" charset="0"/>
                <a:ea typeface="+mn-ea"/>
                <a:cs typeface="+mn-cs"/>
              </a:rPr>
              <a:t>  </a:t>
            </a:r>
            <a:r>
              <a:rPr lang="en-IN" sz="1602" kern="1200" dirty="0">
                <a:solidFill>
                  <a:srgbClr val="0000CD"/>
                </a:solidFill>
                <a:latin typeface="Consolas" panose="020B0609020204030204" pitchFamily="49" charset="0"/>
                <a:ea typeface="+mn-ea"/>
                <a:cs typeface="+mn-cs"/>
              </a:rPr>
              <a:t>&lt;</a:t>
            </a:r>
            <a:r>
              <a:rPr lang="en-IN" sz="1602" kern="1200" dirty="0">
                <a:solidFill>
                  <a:srgbClr val="A52A2A"/>
                </a:solidFill>
                <a:latin typeface="Consolas" panose="020B0609020204030204" pitchFamily="49" charset="0"/>
                <a:ea typeface="+mn-ea"/>
                <a:cs typeface="+mn-cs"/>
              </a:rPr>
              <a:t>area</a:t>
            </a:r>
            <a:r>
              <a:rPr lang="en-IN" sz="1602" kern="1200" dirty="0">
                <a:solidFill>
                  <a:srgbClr val="B30000"/>
                </a:solidFill>
                <a:latin typeface="Consolas" panose="020B0609020204030204" pitchFamily="49" charset="0"/>
                <a:ea typeface="+mn-ea"/>
                <a:cs typeface="+mn-cs"/>
              </a:rPr>
              <a:t> shape</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rect</a:t>
            </a:r>
            <a:r>
              <a:rPr lang="en-IN" sz="1602" kern="1200" dirty="0">
                <a:solidFill>
                  <a:srgbClr val="0000CD"/>
                </a:solidFill>
                <a:latin typeface="Consolas" panose="020B0609020204030204" pitchFamily="49" charset="0"/>
                <a:ea typeface="+mn-ea"/>
                <a:cs typeface="+mn-cs"/>
              </a:rPr>
              <a:t>"</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coords</a:t>
            </a:r>
            <a:r>
              <a:rPr lang="en-IN" sz="1602" kern="1200" dirty="0">
                <a:solidFill>
                  <a:srgbClr val="0000CD"/>
                </a:solidFill>
                <a:latin typeface="Consolas" panose="020B0609020204030204" pitchFamily="49" charset="0"/>
                <a:ea typeface="+mn-ea"/>
                <a:cs typeface="+mn-cs"/>
              </a:rPr>
              <a:t>="34,44,270,350"</a:t>
            </a:r>
            <a:r>
              <a:rPr lang="en-IN" sz="1602" kern="1200" dirty="0">
                <a:solidFill>
                  <a:srgbClr val="B30000"/>
                </a:solidFill>
                <a:latin typeface="Consolas" panose="020B0609020204030204" pitchFamily="49" charset="0"/>
                <a:ea typeface="+mn-ea"/>
                <a:cs typeface="+mn-cs"/>
              </a:rPr>
              <a:t> alt</a:t>
            </a:r>
            <a:r>
              <a:rPr lang="en-IN" sz="1602" kern="1200" dirty="0">
                <a:solidFill>
                  <a:srgbClr val="0000CD"/>
                </a:solidFill>
                <a:latin typeface="Consolas" panose="020B0609020204030204" pitchFamily="49" charset="0"/>
                <a:ea typeface="+mn-ea"/>
                <a:cs typeface="+mn-cs"/>
              </a:rPr>
              <a:t>="Computer"</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href</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computer.htm</a:t>
            </a:r>
            <a:r>
              <a:rPr lang="en-IN" sz="1602" kern="1200" dirty="0">
                <a:solidFill>
                  <a:srgbClr val="0000CD"/>
                </a:solidFill>
                <a:latin typeface="Consolas" panose="020B0609020204030204" pitchFamily="49" charset="0"/>
                <a:ea typeface="+mn-ea"/>
                <a:cs typeface="+mn-cs"/>
              </a:rPr>
              <a:t>"&gt;</a:t>
            </a:r>
            <a:br>
              <a:rPr lang="en-IN" sz="1602" kern="1200" dirty="0">
                <a:solidFill>
                  <a:schemeClr val="tx1"/>
                </a:solidFill>
                <a:latin typeface="+mn-lt"/>
                <a:ea typeface="+mn-ea"/>
                <a:cs typeface="+mn-cs"/>
              </a:rPr>
            </a:br>
            <a:r>
              <a:rPr lang="en-IN" sz="1602" kern="1200" dirty="0">
                <a:solidFill>
                  <a:srgbClr val="000000"/>
                </a:solidFill>
                <a:latin typeface="Consolas" panose="020B0609020204030204" pitchFamily="49" charset="0"/>
                <a:ea typeface="+mn-ea"/>
                <a:cs typeface="+mn-cs"/>
              </a:rPr>
              <a:t>  </a:t>
            </a:r>
            <a:r>
              <a:rPr lang="en-IN" sz="1602" kern="1200" dirty="0">
                <a:solidFill>
                  <a:srgbClr val="0000CD"/>
                </a:solidFill>
                <a:latin typeface="Consolas" panose="020B0609020204030204" pitchFamily="49" charset="0"/>
                <a:ea typeface="+mn-ea"/>
                <a:cs typeface="+mn-cs"/>
              </a:rPr>
              <a:t>&lt;</a:t>
            </a:r>
            <a:r>
              <a:rPr lang="en-IN" sz="1602" kern="1200" dirty="0">
                <a:solidFill>
                  <a:srgbClr val="A52A2A"/>
                </a:solidFill>
                <a:latin typeface="Consolas" panose="020B0609020204030204" pitchFamily="49" charset="0"/>
                <a:ea typeface="+mn-ea"/>
                <a:cs typeface="+mn-cs"/>
              </a:rPr>
              <a:t>area</a:t>
            </a:r>
            <a:r>
              <a:rPr lang="en-IN" sz="1602" kern="1200" dirty="0">
                <a:solidFill>
                  <a:srgbClr val="B30000"/>
                </a:solidFill>
                <a:latin typeface="Consolas" panose="020B0609020204030204" pitchFamily="49" charset="0"/>
                <a:ea typeface="+mn-ea"/>
                <a:cs typeface="+mn-cs"/>
              </a:rPr>
              <a:t> shape</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rect</a:t>
            </a:r>
            <a:r>
              <a:rPr lang="en-IN" sz="1602" kern="1200" dirty="0">
                <a:solidFill>
                  <a:srgbClr val="0000CD"/>
                </a:solidFill>
                <a:latin typeface="Consolas" panose="020B0609020204030204" pitchFamily="49" charset="0"/>
                <a:ea typeface="+mn-ea"/>
                <a:cs typeface="+mn-cs"/>
              </a:rPr>
              <a:t>"</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coords</a:t>
            </a:r>
            <a:r>
              <a:rPr lang="en-IN" sz="1602" kern="1200" dirty="0">
                <a:solidFill>
                  <a:srgbClr val="0000CD"/>
                </a:solidFill>
                <a:latin typeface="Consolas" panose="020B0609020204030204" pitchFamily="49" charset="0"/>
                <a:ea typeface="+mn-ea"/>
                <a:cs typeface="+mn-cs"/>
              </a:rPr>
              <a:t>="290,172,333,250"</a:t>
            </a:r>
            <a:r>
              <a:rPr lang="en-IN" sz="1602" kern="1200" dirty="0">
                <a:solidFill>
                  <a:srgbClr val="B30000"/>
                </a:solidFill>
                <a:latin typeface="Consolas" panose="020B0609020204030204" pitchFamily="49" charset="0"/>
                <a:ea typeface="+mn-ea"/>
                <a:cs typeface="+mn-cs"/>
              </a:rPr>
              <a:t> alt</a:t>
            </a:r>
            <a:r>
              <a:rPr lang="en-IN" sz="1602" kern="1200" dirty="0">
                <a:solidFill>
                  <a:srgbClr val="0000CD"/>
                </a:solidFill>
                <a:latin typeface="Consolas" panose="020B0609020204030204" pitchFamily="49" charset="0"/>
                <a:ea typeface="+mn-ea"/>
                <a:cs typeface="+mn-cs"/>
              </a:rPr>
              <a:t>="Phone"</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href</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phone.htm</a:t>
            </a:r>
            <a:r>
              <a:rPr lang="en-IN" sz="1602" kern="1200" dirty="0">
                <a:solidFill>
                  <a:srgbClr val="0000CD"/>
                </a:solidFill>
                <a:latin typeface="Consolas" panose="020B0609020204030204" pitchFamily="49" charset="0"/>
                <a:ea typeface="+mn-ea"/>
                <a:cs typeface="+mn-cs"/>
              </a:rPr>
              <a:t>"&gt;</a:t>
            </a:r>
            <a:br>
              <a:rPr lang="en-IN" sz="1602" kern="1200" dirty="0">
                <a:solidFill>
                  <a:schemeClr val="tx1"/>
                </a:solidFill>
                <a:latin typeface="+mn-lt"/>
                <a:ea typeface="+mn-ea"/>
                <a:cs typeface="+mn-cs"/>
              </a:rPr>
            </a:br>
            <a:r>
              <a:rPr lang="en-IN" sz="1602" kern="1200" dirty="0">
                <a:solidFill>
                  <a:srgbClr val="000000"/>
                </a:solidFill>
                <a:latin typeface="Consolas" panose="020B0609020204030204" pitchFamily="49" charset="0"/>
                <a:ea typeface="+mn-ea"/>
                <a:cs typeface="+mn-cs"/>
              </a:rPr>
              <a:t>  </a:t>
            </a:r>
            <a:r>
              <a:rPr lang="en-IN" sz="1602" kern="1200" dirty="0">
                <a:solidFill>
                  <a:srgbClr val="0000CD"/>
                </a:solidFill>
                <a:latin typeface="Consolas" panose="020B0609020204030204" pitchFamily="49" charset="0"/>
                <a:ea typeface="+mn-ea"/>
                <a:cs typeface="+mn-cs"/>
              </a:rPr>
              <a:t>&lt;</a:t>
            </a:r>
            <a:r>
              <a:rPr lang="en-IN" sz="1602" kern="1200" dirty="0">
                <a:solidFill>
                  <a:srgbClr val="A52A2A"/>
                </a:solidFill>
                <a:latin typeface="Consolas" panose="020B0609020204030204" pitchFamily="49" charset="0"/>
                <a:ea typeface="+mn-ea"/>
                <a:cs typeface="+mn-cs"/>
              </a:rPr>
              <a:t>area</a:t>
            </a:r>
            <a:r>
              <a:rPr lang="en-IN" sz="1602" kern="1200" dirty="0">
                <a:solidFill>
                  <a:srgbClr val="B30000"/>
                </a:solidFill>
                <a:latin typeface="Consolas" panose="020B0609020204030204" pitchFamily="49" charset="0"/>
                <a:ea typeface="+mn-ea"/>
                <a:cs typeface="+mn-cs"/>
              </a:rPr>
              <a:t> shape</a:t>
            </a:r>
            <a:r>
              <a:rPr lang="en-IN" sz="1602" kern="1200" dirty="0">
                <a:solidFill>
                  <a:srgbClr val="0000CD"/>
                </a:solidFill>
                <a:latin typeface="Consolas" panose="020B0609020204030204" pitchFamily="49" charset="0"/>
                <a:ea typeface="+mn-ea"/>
                <a:cs typeface="+mn-cs"/>
              </a:rPr>
              <a:t>="circle"</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coords</a:t>
            </a:r>
            <a:r>
              <a:rPr lang="en-IN" sz="1602" kern="1200" dirty="0">
                <a:solidFill>
                  <a:srgbClr val="0000CD"/>
                </a:solidFill>
                <a:latin typeface="Consolas" panose="020B0609020204030204" pitchFamily="49" charset="0"/>
                <a:ea typeface="+mn-ea"/>
                <a:cs typeface="+mn-cs"/>
              </a:rPr>
              <a:t>="337,300,44"</a:t>
            </a:r>
            <a:r>
              <a:rPr lang="en-IN" sz="1602" kern="1200" dirty="0">
                <a:solidFill>
                  <a:srgbClr val="B30000"/>
                </a:solidFill>
                <a:latin typeface="Consolas" panose="020B0609020204030204" pitchFamily="49" charset="0"/>
                <a:ea typeface="+mn-ea"/>
                <a:cs typeface="+mn-cs"/>
              </a:rPr>
              <a:t> alt</a:t>
            </a:r>
            <a:r>
              <a:rPr lang="en-IN" sz="1602" kern="1200" dirty="0">
                <a:solidFill>
                  <a:srgbClr val="0000CD"/>
                </a:solidFill>
                <a:latin typeface="Consolas" panose="020B0609020204030204" pitchFamily="49" charset="0"/>
                <a:ea typeface="+mn-ea"/>
                <a:cs typeface="+mn-cs"/>
              </a:rPr>
              <a:t>="Coffee"</a:t>
            </a:r>
            <a:r>
              <a:rPr lang="en-IN" sz="1602" kern="1200" dirty="0">
                <a:solidFill>
                  <a:srgbClr val="B30000"/>
                </a:solidFill>
                <a:latin typeface="Consolas" panose="020B0609020204030204" pitchFamily="49" charset="0"/>
                <a:ea typeface="+mn-ea"/>
                <a:cs typeface="+mn-cs"/>
              </a:rPr>
              <a:t> </a:t>
            </a:r>
            <a:r>
              <a:rPr lang="en-IN" sz="1602" kern="1200" dirty="0" err="1">
                <a:solidFill>
                  <a:srgbClr val="B30000"/>
                </a:solidFill>
                <a:latin typeface="Consolas" panose="020B0609020204030204" pitchFamily="49" charset="0"/>
                <a:ea typeface="+mn-ea"/>
                <a:cs typeface="+mn-cs"/>
              </a:rPr>
              <a:t>href</a:t>
            </a:r>
            <a:r>
              <a:rPr lang="en-IN" sz="1602" kern="1200" dirty="0">
                <a:solidFill>
                  <a:srgbClr val="0000CD"/>
                </a:solidFill>
                <a:latin typeface="Consolas" panose="020B0609020204030204" pitchFamily="49" charset="0"/>
                <a:ea typeface="+mn-ea"/>
                <a:cs typeface="+mn-cs"/>
              </a:rPr>
              <a:t>="</a:t>
            </a:r>
            <a:r>
              <a:rPr lang="en-IN" sz="1602" kern="1200" dirty="0" err="1">
                <a:solidFill>
                  <a:srgbClr val="0000CD"/>
                </a:solidFill>
                <a:latin typeface="Consolas" panose="020B0609020204030204" pitchFamily="49" charset="0"/>
                <a:ea typeface="+mn-ea"/>
                <a:cs typeface="+mn-cs"/>
              </a:rPr>
              <a:t>coffee.htm</a:t>
            </a:r>
            <a:r>
              <a:rPr lang="en-IN" sz="1602" kern="1200" dirty="0">
                <a:solidFill>
                  <a:srgbClr val="0000CD"/>
                </a:solidFill>
                <a:latin typeface="Consolas" panose="020B0609020204030204" pitchFamily="49" charset="0"/>
                <a:ea typeface="+mn-ea"/>
                <a:cs typeface="+mn-cs"/>
              </a:rPr>
              <a:t>"&gt;</a:t>
            </a:r>
            <a:br>
              <a:rPr lang="en-IN" sz="1602" kern="1200" dirty="0">
                <a:solidFill>
                  <a:schemeClr val="tx1"/>
                </a:solidFill>
                <a:latin typeface="+mn-lt"/>
                <a:ea typeface="+mn-ea"/>
                <a:cs typeface="+mn-cs"/>
              </a:rPr>
            </a:br>
            <a:r>
              <a:rPr lang="en-IN" sz="1602" kern="1200" dirty="0">
                <a:solidFill>
                  <a:srgbClr val="0000CD"/>
                </a:solidFill>
                <a:latin typeface="Consolas" panose="020B0609020204030204" pitchFamily="49" charset="0"/>
                <a:ea typeface="+mn-ea"/>
                <a:cs typeface="+mn-cs"/>
              </a:rPr>
              <a:t>&lt;</a:t>
            </a:r>
            <a:r>
              <a:rPr lang="en-IN" sz="1602" kern="1200" dirty="0">
                <a:solidFill>
                  <a:srgbClr val="A52A2A"/>
                </a:solidFill>
                <a:latin typeface="Consolas" panose="020B0609020204030204" pitchFamily="49" charset="0"/>
                <a:ea typeface="+mn-ea"/>
                <a:cs typeface="+mn-cs"/>
              </a:rPr>
              <a:t>/map</a:t>
            </a:r>
            <a:r>
              <a:rPr lang="en-IN" sz="1602" kern="1200" dirty="0">
                <a:solidFill>
                  <a:srgbClr val="0000CD"/>
                </a:solidFill>
                <a:latin typeface="Consolas" panose="020B0609020204030204" pitchFamily="49" charset="0"/>
                <a:ea typeface="+mn-ea"/>
                <a:cs typeface="+mn-cs"/>
              </a:rPr>
              <a:t>&gt;</a:t>
            </a:r>
            <a:endParaRPr lang="en-US" dirty="0"/>
          </a:p>
        </p:txBody>
      </p:sp>
      <p:sp>
        <p:nvSpPr>
          <p:cNvPr id="4" name="TextBox 3">
            <a:extLst>
              <a:ext uri="{FF2B5EF4-FFF2-40B4-BE49-F238E27FC236}">
                <a16:creationId xmlns:a16="http://schemas.microsoft.com/office/drawing/2014/main" id="{F1C876C7-4E81-7D4D-154F-BAC34EAD9FCB}"/>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485829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0352B-B81D-6051-A473-4F9A81628C2A}"/>
              </a:ext>
            </a:extLst>
          </p:cNvPr>
          <p:cNvPicPr>
            <a:picLocks noChangeAspect="1"/>
          </p:cNvPicPr>
          <p:nvPr/>
        </p:nvPicPr>
        <p:blipFill>
          <a:blip r:embed="rId2"/>
          <a:stretch>
            <a:fillRect/>
          </a:stretch>
        </p:blipFill>
        <p:spPr>
          <a:xfrm>
            <a:off x="725291" y="555609"/>
            <a:ext cx="5054600" cy="4800600"/>
          </a:xfrm>
          <a:prstGeom prst="rect">
            <a:avLst/>
          </a:prstGeom>
        </p:spPr>
      </p:pic>
      <p:sp>
        <p:nvSpPr>
          <p:cNvPr id="4" name="TextBox 3">
            <a:extLst>
              <a:ext uri="{FF2B5EF4-FFF2-40B4-BE49-F238E27FC236}">
                <a16:creationId xmlns:a16="http://schemas.microsoft.com/office/drawing/2014/main" id="{2187E43A-756E-96C6-A87A-B37FEFD34218}"/>
              </a:ext>
            </a:extLst>
          </p:cNvPr>
          <p:cNvSpPr txBox="1"/>
          <p:nvPr/>
        </p:nvSpPr>
        <p:spPr>
          <a:xfrm>
            <a:off x="578415" y="5379061"/>
            <a:ext cx="5348352" cy="923330"/>
          </a:xfrm>
          <a:prstGeom prst="rect">
            <a:avLst/>
          </a:prstGeom>
          <a:noFill/>
        </p:spPr>
        <p:txBody>
          <a:bodyPr wrap="square">
            <a:spAutoFit/>
          </a:bodyPr>
          <a:lstStyle/>
          <a:p>
            <a:r>
              <a:rPr lang="en-IN" dirty="0">
                <a:solidFill>
                  <a:srgbClr val="000000"/>
                </a:solidFill>
                <a:latin typeface="Verdana" panose="020B0604030504040204" pitchFamily="34" charset="0"/>
              </a:rPr>
              <a:t>T</a:t>
            </a:r>
            <a:r>
              <a:rPr lang="en-IN" b="0" i="0" u="none" strike="noStrike" dirty="0">
                <a:solidFill>
                  <a:srgbClr val="000000"/>
                </a:solidFill>
                <a:effectLst/>
                <a:latin typeface="Verdana" panose="020B0604030504040204" pitchFamily="34" charset="0"/>
              </a:rPr>
              <a:t>he coordinates </a:t>
            </a:r>
            <a:r>
              <a:rPr lang="en-IN" dirty="0"/>
              <a:t>34,44</a:t>
            </a:r>
            <a:r>
              <a:rPr lang="en-IN" b="0" i="0" u="none" strike="noStrike" dirty="0">
                <a:solidFill>
                  <a:srgbClr val="000000"/>
                </a:solidFill>
                <a:effectLst/>
                <a:latin typeface="Verdana" panose="020B0604030504040204" pitchFamily="34" charset="0"/>
              </a:rPr>
              <a:t> is located 34 pixels from the left margin and 44 pixels from the top</a:t>
            </a:r>
            <a:endParaRPr lang="en-US" dirty="0"/>
          </a:p>
        </p:txBody>
      </p:sp>
      <p:pic>
        <p:nvPicPr>
          <p:cNvPr id="5" name="Picture 4">
            <a:extLst>
              <a:ext uri="{FF2B5EF4-FFF2-40B4-BE49-F238E27FC236}">
                <a16:creationId xmlns:a16="http://schemas.microsoft.com/office/drawing/2014/main" id="{AEF534B1-A355-89B4-B235-4198C9AB0E44}"/>
              </a:ext>
            </a:extLst>
          </p:cNvPr>
          <p:cNvPicPr>
            <a:picLocks noChangeAspect="1"/>
          </p:cNvPicPr>
          <p:nvPr/>
        </p:nvPicPr>
        <p:blipFill>
          <a:blip r:embed="rId3"/>
          <a:stretch>
            <a:fillRect/>
          </a:stretch>
        </p:blipFill>
        <p:spPr>
          <a:xfrm>
            <a:off x="6284686" y="414924"/>
            <a:ext cx="5080000" cy="4838700"/>
          </a:xfrm>
          <a:prstGeom prst="rect">
            <a:avLst/>
          </a:prstGeom>
        </p:spPr>
      </p:pic>
      <p:sp>
        <p:nvSpPr>
          <p:cNvPr id="7" name="TextBox 6">
            <a:extLst>
              <a:ext uri="{FF2B5EF4-FFF2-40B4-BE49-F238E27FC236}">
                <a16:creationId xmlns:a16="http://schemas.microsoft.com/office/drawing/2014/main" id="{F55402F7-4E68-E306-BD4E-0F6BCAC7CBCD}"/>
              </a:ext>
            </a:extLst>
          </p:cNvPr>
          <p:cNvSpPr txBox="1"/>
          <p:nvPr/>
        </p:nvSpPr>
        <p:spPr>
          <a:xfrm>
            <a:off x="6284686" y="5379061"/>
            <a:ext cx="5080000" cy="923330"/>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The coordinates </a:t>
            </a:r>
            <a:r>
              <a:rPr lang="en-IN" dirty="0"/>
              <a:t>270,350</a:t>
            </a:r>
            <a:r>
              <a:rPr lang="en-IN" b="0" i="0" u="none" strike="noStrike" dirty="0">
                <a:solidFill>
                  <a:srgbClr val="000000"/>
                </a:solidFill>
                <a:effectLst/>
                <a:latin typeface="Verdana" panose="020B0604030504040204" pitchFamily="34" charset="0"/>
              </a:rPr>
              <a:t> is located 270 pixels from the left margin and 350 pixels from the top</a:t>
            </a:r>
            <a:endParaRPr lang="en-US" dirty="0"/>
          </a:p>
        </p:txBody>
      </p:sp>
      <p:sp>
        <p:nvSpPr>
          <p:cNvPr id="3" name="TextBox 2">
            <a:extLst>
              <a:ext uri="{FF2B5EF4-FFF2-40B4-BE49-F238E27FC236}">
                <a16:creationId xmlns:a16="http://schemas.microsoft.com/office/drawing/2014/main" id="{FEAC399D-BF7F-4329-4319-DE7FA835AA12}"/>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211587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5241DF-3934-DD12-7172-12F387E5FDB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E8C75-C962-D2CB-6876-84161DA23D6F}"/>
              </a:ext>
            </a:extLst>
          </p:cNvPr>
          <p:cNvSpPr>
            <a:spLocks noGrp="1"/>
          </p:cNvSpPr>
          <p:nvPr>
            <p:ph type="title"/>
          </p:nvPr>
        </p:nvSpPr>
        <p:spPr>
          <a:xfrm>
            <a:off x="586478" y="1683756"/>
            <a:ext cx="3115265" cy="2396359"/>
          </a:xfrm>
        </p:spPr>
        <p:txBody>
          <a:bodyPr anchor="b">
            <a:normAutofit/>
          </a:bodyPr>
          <a:lstStyle/>
          <a:p>
            <a:pPr marL="0" indent="0" algn="r">
              <a:buNone/>
            </a:pPr>
            <a:r>
              <a:rPr lang="en-IN" sz="4000" b="0" i="0" u="none" strike="noStrike" dirty="0">
                <a:solidFill>
                  <a:srgbClr val="FFFFFF"/>
                </a:solidFill>
                <a:effectLst/>
                <a:latin typeface="Söhne"/>
              </a:rPr>
              <a:t>Internet</a:t>
            </a:r>
          </a:p>
        </p:txBody>
      </p:sp>
      <p:graphicFrame>
        <p:nvGraphicFramePr>
          <p:cNvPr id="5" name="Content Placeholder 2">
            <a:extLst>
              <a:ext uri="{FF2B5EF4-FFF2-40B4-BE49-F238E27FC236}">
                <a16:creationId xmlns:a16="http://schemas.microsoft.com/office/drawing/2014/main" id="{5AE664B4-CC17-18F2-63CD-BB58F143EADA}"/>
              </a:ext>
            </a:extLst>
          </p:cNvPr>
          <p:cNvGraphicFramePr>
            <a:graphicFrameLocks noGrp="1"/>
          </p:cNvGraphicFramePr>
          <p:nvPr>
            <p:ph idx="1"/>
            <p:extLst>
              <p:ext uri="{D42A27DB-BD31-4B8C-83A1-F6EECF244321}">
                <p14:modId xmlns:p14="http://schemas.microsoft.com/office/powerpoint/2010/main" val="1385805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743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2A3E9-1969-351C-3F9C-1CF44ECDCC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4BAE26-E2F1-C43C-E246-A473C07AFA8F}"/>
              </a:ext>
            </a:extLst>
          </p:cNvPr>
          <p:cNvSpPr txBox="1"/>
          <p:nvPr/>
        </p:nvSpPr>
        <p:spPr>
          <a:xfrm>
            <a:off x="578415" y="5379061"/>
            <a:ext cx="5348352" cy="923330"/>
          </a:xfrm>
          <a:prstGeom prst="rect">
            <a:avLst/>
          </a:prstGeom>
          <a:noFill/>
        </p:spPr>
        <p:txBody>
          <a:bodyPr wrap="square">
            <a:spAutoFit/>
          </a:bodyPr>
          <a:lstStyle/>
          <a:p>
            <a:r>
              <a:rPr lang="en-IN" dirty="0">
                <a:solidFill>
                  <a:srgbClr val="000000"/>
                </a:solidFill>
                <a:latin typeface="Verdana" panose="020B0604030504040204" pitchFamily="34" charset="0"/>
              </a:rPr>
              <a:t>T</a:t>
            </a:r>
            <a:r>
              <a:rPr lang="en-IN" b="0" i="0" u="none" strike="noStrike" dirty="0">
                <a:solidFill>
                  <a:srgbClr val="000000"/>
                </a:solidFill>
                <a:effectLst/>
                <a:latin typeface="Verdana" panose="020B0604030504040204" pitchFamily="34" charset="0"/>
              </a:rPr>
              <a:t>he coordinates </a:t>
            </a:r>
            <a:r>
              <a:rPr lang="en-IN" dirty="0"/>
              <a:t>34,44</a:t>
            </a:r>
            <a:r>
              <a:rPr lang="en-IN" b="0" i="0" u="none" strike="noStrike" dirty="0">
                <a:solidFill>
                  <a:srgbClr val="000000"/>
                </a:solidFill>
                <a:effectLst/>
                <a:latin typeface="Verdana" panose="020B0604030504040204" pitchFamily="34" charset="0"/>
              </a:rPr>
              <a:t> is located 34 pixels from the left margin and 44 pixels from the top</a:t>
            </a:r>
            <a:endParaRPr lang="en-US" dirty="0"/>
          </a:p>
        </p:txBody>
      </p:sp>
      <p:sp>
        <p:nvSpPr>
          <p:cNvPr id="7" name="TextBox 6">
            <a:extLst>
              <a:ext uri="{FF2B5EF4-FFF2-40B4-BE49-F238E27FC236}">
                <a16:creationId xmlns:a16="http://schemas.microsoft.com/office/drawing/2014/main" id="{19CC2A91-8D75-30BF-B0B4-4498D24652AC}"/>
              </a:ext>
            </a:extLst>
          </p:cNvPr>
          <p:cNvSpPr txBox="1"/>
          <p:nvPr/>
        </p:nvSpPr>
        <p:spPr>
          <a:xfrm>
            <a:off x="6284686" y="5379061"/>
            <a:ext cx="5080000" cy="923330"/>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The coordinates </a:t>
            </a:r>
            <a:r>
              <a:rPr lang="en-IN" dirty="0"/>
              <a:t>270,350</a:t>
            </a:r>
            <a:r>
              <a:rPr lang="en-IN" b="0" i="0" u="none" strike="noStrike" dirty="0">
                <a:solidFill>
                  <a:srgbClr val="000000"/>
                </a:solidFill>
                <a:effectLst/>
                <a:latin typeface="Verdana" panose="020B0604030504040204" pitchFamily="34" charset="0"/>
              </a:rPr>
              <a:t> is located 270 pixels from the left margin and 350 pixels from the top</a:t>
            </a:r>
            <a:endParaRPr lang="en-US" dirty="0"/>
          </a:p>
        </p:txBody>
      </p:sp>
      <p:pic>
        <p:nvPicPr>
          <p:cNvPr id="3" name="Picture 2">
            <a:extLst>
              <a:ext uri="{FF2B5EF4-FFF2-40B4-BE49-F238E27FC236}">
                <a16:creationId xmlns:a16="http://schemas.microsoft.com/office/drawing/2014/main" id="{BB8A8E2B-8537-079F-5735-F9F9BFBA1937}"/>
              </a:ext>
            </a:extLst>
          </p:cNvPr>
          <p:cNvPicPr>
            <a:picLocks noChangeAspect="1"/>
          </p:cNvPicPr>
          <p:nvPr/>
        </p:nvPicPr>
        <p:blipFill>
          <a:blip r:embed="rId2"/>
          <a:stretch>
            <a:fillRect/>
          </a:stretch>
        </p:blipFill>
        <p:spPr>
          <a:xfrm>
            <a:off x="3107448" y="355053"/>
            <a:ext cx="5080000" cy="4813300"/>
          </a:xfrm>
          <a:prstGeom prst="rect">
            <a:avLst/>
          </a:prstGeom>
        </p:spPr>
      </p:pic>
      <p:sp>
        <p:nvSpPr>
          <p:cNvPr id="2" name="TextBox 1">
            <a:extLst>
              <a:ext uri="{FF2B5EF4-FFF2-40B4-BE49-F238E27FC236}">
                <a16:creationId xmlns:a16="http://schemas.microsoft.com/office/drawing/2014/main" id="{0540DF9C-6F61-9F32-5F23-42814673CA2B}"/>
              </a:ext>
            </a:extLst>
          </p:cNvPr>
          <p:cNvSpPr txBox="1"/>
          <p:nvPr/>
        </p:nvSpPr>
        <p:spPr>
          <a:xfrm>
            <a:off x="-25052" y="6588691"/>
            <a:ext cx="1507913" cy="307777"/>
          </a:xfrm>
          <a:prstGeom prst="rect">
            <a:avLst/>
          </a:prstGeom>
          <a:noFill/>
        </p:spPr>
        <p:txBody>
          <a:bodyPr wrap="none" rtlCol="0">
            <a:spAutoFit/>
          </a:bodyPr>
          <a:lstStyle/>
          <a:p>
            <a:r>
              <a:rPr lang="en-US" sz="1400" dirty="0">
                <a:solidFill>
                  <a:schemeClr val="bg1">
                    <a:lumMod val="65000"/>
                  </a:schemeClr>
                </a:solidFill>
              </a:rPr>
              <a:t>credit w3schools</a:t>
            </a:r>
          </a:p>
        </p:txBody>
      </p:sp>
    </p:spTree>
    <p:extLst>
      <p:ext uri="{BB962C8B-B14F-4D97-AF65-F5344CB8AC3E}">
        <p14:creationId xmlns:p14="http://schemas.microsoft.com/office/powerpoint/2010/main" val="504049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2176A5-C9CB-366E-619D-F1AFCC1BBF0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088335-219B-CD73-EE1D-9AAEE5475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16955CD-A90E-20FD-2B0A-167F9B4B5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ight Triangle 15">
            <a:extLst>
              <a:ext uri="{FF2B5EF4-FFF2-40B4-BE49-F238E27FC236}">
                <a16:creationId xmlns:a16="http://schemas.microsoft.com/office/drawing/2014/main" id="{502294F4-D29F-9903-45C9-31FB4AA66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2C01547-C184-861D-21E8-6D14AA105F91}"/>
              </a:ext>
            </a:extLst>
          </p:cNvPr>
          <p:cNvSpPr txBox="1"/>
          <p:nvPr/>
        </p:nvSpPr>
        <p:spPr>
          <a:xfrm>
            <a:off x="1035694" y="1049335"/>
            <a:ext cx="3851182" cy="523220"/>
          </a:xfrm>
          <a:prstGeom prst="rect">
            <a:avLst/>
          </a:prstGeom>
          <a:noFill/>
        </p:spPr>
        <p:txBody>
          <a:bodyPr wrap="none" rtlCol="0">
            <a:spAutoFit/>
          </a:bodyPr>
          <a:lstStyle/>
          <a:p>
            <a:pPr defTabSz="676656">
              <a:spcAft>
                <a:spcPts val="600"/>
              </a:spcAft>
            </a:pPr>
            <a:r>
              <a:rPr lang="en-US" sz="2800" b="1" kern="1200" dirty="0">
                <a:solidFill>
                  <a:schemeClr val="tx1"/>
                </a:solidFill>
                <a:latin typeface="+mn-lt"/>
                <a:ea typeface="+mn-ea"/>
                <a:cs typeface="+mn-cs"/>
              </a:rPr>
              <a:t>HTML Images and Icon</a:t>
            </a:r>
            <a:endParaRPr lang="en-US" sz="3600" b="1" dirty="0"/>
          </a:p>
        </p:txBody>
      </p:sp>
      <p:sp>
        <p:nvSpPr>
          <p:cNvPr id="5" name="TextBox 4">
            <a:extLst>
              <a:ext uri="{FF2B5EF4-FFF2-40B4-BE49-F238E27FC236}">
                <a16:creationId xmlns:a16="http://schemas.microsoft.com/office/drawing/2014/main" id="{D298A1B3-3393-96C2-513B-83F8CF196637}"/>
              </a:ext>
            </a:extLst>
          </p:cNvPr>
          <p:cNvSpPr txBox="1"/>
          <p:nvPr/>
        </p:nvSpPr>
        <p:spPr>
          <a:xfrm>
            <a:off x="1035694" y="1914569"/>
            <a:ext cx="1454309" cy="400110"/>
          </a:xfrm>
          <a:prstGeom prst="rect">
            <a:avLst/>
          </a:prstGeom>
          <a:noFill/>
        </p:spPr>
        <p:txBody>
          <a:bodyPr wrap="none" rtlCol="0">
            <a:spAutoFit/>
          </a:bodyPr>
          <a:lstStyle/>
          <a:p>
            <a:pPr defTabSz="676656">
              <a:spcAft>
                <a:spcPts val="600"/>
              </a:spcAft>
            </a:pPr>
            <a:r>
              <a:rPr lang="en-US" sz="2000" b="1" kern="1200" dirty="0">
                <a:solidFill>
                  <a:schemeClr val="tx1"/>
                </a:solidFill>
                <a:latin typeface="+mn-lt"/>
                <a:ea typeface="+mn-ea"/>
                <a:cs typeface="+mn-cs"/>
              </a:rPr>
              <a:t>Image Map</a:t>
            </a:r>
            <a:endParaRPr lang="en-US" sz="3200" b="1" dirty="0"/>
          </a:p>
        </p:txBody>
      </p:sp>
      <p:sp>
        <p:nvSpPr>
          <p:cNvPr id="7" name="TextBox 6">
            <a:extLst>
              <a:ext uri="{FF2B5EF4-FFF2-40B4-BE49-F238E27FC236}">
                <a16:creationId xmlns:a16="http://schemas.microsoft.com/office/drawing/2014/main" id="{4D8BBC65-0119-0F32-F8F2-17B8D9F78C83}"/>
              </a:ext>
            </a:extLst>
          </p:cNvPr>
          <p:cNvSpPr txBox="1"/>
          <p:nvPr/>
        </p:nvSpPr>
        <p:spPr>
          <a:xfrm>
            <a:off x="1189973" y="2492679"/>
            <a:ext cx="4709786" cy="646331"/>
          </a:xfrm>
          <a:prstGeom prst="rect">
            <a:avLst/>
          </a:prstGeom>
          <a:noFill/>
        </p:spPr>
        <p:txBody>
          <a:bodyPr wrap="square" rtlCol="0">
            <a:spAutoFit/>
          </a:bodyPr>
          <a:lstStyle/>
          <a:p>
            <a:r>
              <a:rPr lang="en-IN" b="0" i="0" u="none" strike="noStrike" dirty="0">
                <a:solidFill>
                  <a:srgbClr val="000000"/>
                </a:solidFill>
                <a:effectLst/>
                <a:latin typeface="Verdana" panose="020B0604030504040204" pitchFamily="34" charset="0"/>
              </a:rPr>
              <a:t>An image map is an image with clickable areas.</a:t>
            </a:r>
            <a:endParaRPr lang="en-US" dirty="0"/>
          </a:p>
        </p:txBody>
      </p:sp>
      <p:pic>
        <p:nvPicPr>
          <p:cNvPr id="2050" name="Picture 2">
            <a:extLst>
              <a:ext uri="{FF2B5EF4-FFF2-40B4-BE49-F238E27FC236}">
                <a16:creationId xmlns:a16="http://schemas.microsoft.com/office/drawing/2014/main" id="{54476E78-FDF5-A210-94AF-12DCBDE31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30" y="520539"/>
            <a:ext cx="4983432" cy="581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795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12B260-F4EC-1959-D766-668A8F218066}"/>
            </a:ext>
          </a:extLst>
        </p:cNvPr>
        <p:cNvGrpSpPr/>
        <p:nvPr/>
      </p:nvGrpSpPr>
      <p:grpSpPr>
        <a:xfrm>
          <a:off x="0" y="0"/>
          <a:ext cx="0" cy="0"/>
          <a:chOff x="0" y="0"/>
          <a:chExt cx="0" cy="0"/>
        </a:xfrm>
      </p:grpSpPr>
      <p:sp>
        <p:nvSpPr>
          <p:cNvPr id="2061" name="Rectangle 206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3" name="Group 206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64" name="Freeform: Shape 206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7" name="Rectangle 206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Isosceles Triangle 206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FFA693-5D53-B51F-CB1F-AEBD9507F64C}"/>
              </a:ext>
            </a:extLst>
          </p:cNvPr>
          <p:cNvSpPr txBox="1"/>
          <p:nvPr/>
        </p:nvSpPr>
        <p:spPr>
          <a:xfrm>
            <a:off x="935503" y="643467"/>
            <a:ext cx="3439660" cy="475836"/>
          </a:xfrm>
          <a:prstGeom prst="rect">
            <a:avLst/>
          </a:prstGeom>
          <a:noFill/>
        </p:spPr>
        <p:txBody>
          <a:bodyPr wrap="none" rtlCol="0">
            <a:spAutoFit/>
          </a:bodyPr>
          <a:lstStyle/>
          <a:p>
            <a:pPr defTabSz="602224">
              <a:spcAft>
                <a:spcPts val="534"/>
              </a:spcAft>
            </a:pPr>
            <a:r>
              <a:rPr lang="en-US" sz="2492" b="1" kern="1200">
                <a:solidFill>
                  <a:schemeClr val="tx1"/>
                </a:solidFill>
                <a:latin typeface="+mn-lt"/>
                <a:ea typeface="+mn-ea"/>
                <a:cs typeface="+mn-cs"/>
              </a:rPr>
              <a:t>HTML Images and Icon</a:t>
            </a:r>
            <a:endParaRPr lang="en-US" sz="3600" b="1"/>
          </a:p>
        </p:txBody>
      </p:sp>
      <p:sp>
        <p:nvSpPr>
          <p:cNvPr id="5" name="TextBox 4">
            <a:extLst>
              <a:ext uri="{FF2B5EF4-FFF2-40B4-BE49-F238E27FC236}">
                <a16:creationId xmlns:a16="http://schemas.microsoft.com/office/drawing/2014/main" id="{7A349FC1-5D4A-D0A5-A758-7C2BC5B9C9FB}"/>
              </a:ext>
            </a:extLst>
          </p:cNvPr>
          <p:cNvSpPr txBox="1"/>
          <p:nvPr/>
        </p:nvSpPr>
        <p:spPr>
          <a:xfrm>
            <a:off x="935503" y="1317100"/>
            <a:ext cx="2267608" cy="366254"/>
          </a:xfrm>
          <a:prstGeom prst="rect">
            <a:avLst/>
          </a:prstGeom>
          <a:noFill/>
        </p:spPr>
        <p:txBody>
          <a:bodyPr wrap="none" rtlCol="0">
            <a:spAutoFit/>
          </a:bodyPr>
          <a:lstStyle/>
          <a:p>
            <a:pPr defTabSz="602224">
              <a:spcAft>
                <a:spcPts val="534"/>
              </a:spcAft>
            </a:pPr>
            <a:r>
              <a:rPr lang="en-US" sz="1780" b="1" kern="1200" dirty="0">
                <a:solidFill>
                  <a:schemeClr val="tx1"/>
                </a:solidFill>
                <a:latin typeface="+mn-lt"/>
                <a:ea typeface="+mn-ea"/>
                <a:cs typeface="+mn-cs"/>
              </a:rPr>
              <a:t>The Picture Element</a:t>
            </a:r>
            <a:endParaRPr lang="en-US" sz="3200" b="1" dirty="0"/>
          </a:p>
        </p:txBody>
      </p:sp>
      <p:sp>
        <p:nvSpPr>
          <p:cNvPr id="3" name="TextBox 2">
            <a:extLst>
              <a:ext uri="{FF2B5EF4-FFF2-40B4-BE49-F238E27FC236}">
                <a16:creationId xmlns:a16="http://schemas.microsoft.com/office/drawing/2014/main" id="{9E3719B9-53FE-1926-4F0A-E845E7FF8A0E}"/>
              </a:ext>
            </a:extLst>
          </p:cNvPr>
          <p:cNvSpPr txBox="1"/>
          <p:nvPr/>
        </p:nvSpPr>
        <p:spPr>
          <a:xfrm>
            <a:off x="935501" y="1674394"/>
            <a:ext cx="10214699" cy="584775"/>
          </a:xfrm>
          <a:prstGeom prst="rect">
            <a:avLst/>
          </a:prstGeom>
          <a:noFill/>
        </p:spPr>
        <p:txBody>
          <a:bodyPr wrap="square" rtlCol="0">
            <a:spAutoFit/>
          </a:bodyPr>
          <a:lstStyle/>
          <a:p>
            <a:pPr defTabSz="813816">
              <a:spcAft>
                <a:spcPts val="600"/>
              </a:spcAft>
            </a:pPr>
            <a:r>
              <a:rPr lang="en-IN" sz="1600" b="0" i="0" u="none" strike="noStrike" dirty="0">
                <a:solidFill>
                  <a:srgbClr val="000000"/>
                </a:solidFill>
                <a:effectLst/>
                <a:latin typeface="Verdana" panose="020B0604030504040204" pitchFamily="34" charset="0"/>
              </a:rPr>
              <a:t>The HTML </a:t>
            </a:r>
            <a:r>
              <a:rPr lang="en-IN" sz="1600" dirty="0">
                <a:solidFill>
                  <a:srgbClr val="FF0000"/>
                </a:solidFill>
              </a:rPr>
              <a:t>&lt;picture&gt;</a:t>
            </a:r>
            <a:r>
              <a:rPr lang="en-IN" sz="1600" b="0" i="0" u="none" strike="noStrike" dirty="0">
                <a:solidFill>
                  <a:srgbClr val="FF0000"/>
                </a:solidFill>
                <a:effectLst/>
                <a:latin typeface="Verdana" panose="020B0604030504040204" pitchFamily="34" charset="0"/>
              </a:rPr>
              <a:t> </a:t>
            </a:r>
            <a:r>
              <a:rPr lang="en-IN" sz="1600" b="0" i="0" u="none" strike="noStrike" dirty="0">
                <a:solidFill>
                  <a:srgbClr val="000000"/>
                </a:solidFill>
                <a:effectLst/>
                <a:latin typeface="Verdana" panose="020B0604030504040204" pitchFamily="34" charset="0"/>
              </a:rPr>
              <a:t>element allows you to display different pictures for different devices or screen sizes.</a:t>
            </a:r>
            <a:endParaRPr lang="en-US" dirty="0"/>
          </a:p>
        </p:txBody>
      </p:sp>
      <p:sp>
        <p:nvSpPr>
          <p:cNvPr id="6" name="TextBox 5">
            <a:extLst>
              <a:ext uri="{FF2B5EF4-FFF2-40B4-BE49-F238E27FC236}">
                <a16:creationId xmlns:a16="http://schemas.microsoft.com/office/drawing/2014/main" id="{A4C92EF1-8F8C-860C-3148-EE969FAC803E}"/>
              </a:ext>
            </a:extLst>
          </p:cNvPr>
          <p:cNvSpPr txBox="1"/>
          <p:nvPr/>
        </p:nvSpPr>
        <p:spPr>
          <a:xfrm>
            <a:off x="6879150" y="2816735"/>
            <a:ext cx="5023813" cy="2031325"/>
          </a:xfrm>
          <a:prstGeom prst="rect">
            <a:avLst/>
          </a:prstGeom>
          <a:noFill/>
          <a:ln>
            <a:solidFill>
              <a:schemeClr val="tx1"/>
            </a:solidFill>
          </a:ln>
        </p:spPr>
        <p:txBody>
          <a:bodyPr wrap="square">
            <a:spAutoFit/>
          </a:bodyPr>
          <a:lstStyle/>
          <a:p>
            <a:pPr defTabSz="813816">
              <a:spcAft>
                <a:spcPts val="600"/>
              </a:spcAft>
            </a:pP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picture</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source</a:t>
            </a:r>
            <a:r>
              <a:rPr lang="en-IN" b="0" i="0" u="none" strike="noStrike" dirty="0">
                <a:solidFill>
                  <a:srgbClr val="FF0000"/>
                </a:solidFill>
                <a:effectLst/>
                <a:latin typeface="Consolas" panose="020B0609020204030204" pitchFamily="49" charset="0"/>
              </a:rPr>
              <a:t> media</a:t>
            </a:r>
            <a:r>
              <a:rPr lang="en-IN" b="0" i="0" u="none" strike="noStrike" dirty="0">
                <a:solidFill>
                  <a:srgbClr val="0000CD"/>
                </a:solidFill>
                <a:effectLst/>
                <a:latin typeface="Consolas" panose="020B0609020204030204" pitchFamily="49" charset="0"/>
              </a:rPr>
              <a:t>="(min-width: 650px)"</a:t>
            </a: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srcset</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img_food.jpg</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source</a:t>
            </a:r>
            <a:r>
              <a:rPr lang="en-IN" b="0" i="0" u="none" strike="noStrike" dirty="0">
                <a:solidFill>
                  <a:srgbClr val="FF0000"/>
                </a:solidFill>
                <a:effectLst/>
                <a:latin typeface="Consolas" panose="020B0609020204030204" pitchFamily="49" charset="0"/>
              </a:rPr>
              <a:t> media</a:t>
            </a:r>
            <a:r>
              <a:rPr lang="en-IN" b="0" i="0" u="none" strike="noStrike" dirty="0">
                <a:solidFill>
                  <a:srgbClr val="0000CD"/>
                </a:solidFill>
                <a:effectLst/>
                <a:latin typeface="Consolas" panose="020B0609020204030204" pitchFamily="49" charset="0"/>
              </a:rPr>
              <a:t>="(min-width: 465px)"</a:t>
            </a: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srcset</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img_car.jpg</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00"/>
                </a:solidFill>
                <a:effectLst/>
                <a:latin typeface="Consolas" panose="020B0609020204030204" pitchFamily="49" charset="0"/>
              </a:rPr>
              <a:t>  </a:t>
            </a:r>
            <a:r>
              <a:rPr lang="en-IN" b="0" i="0" u="none" strike="noStrike" dirty="0">
                <a:solidFill>
                  <a:srgbClr val="0000CD"/>
                </a:solidFill>
                <a:effectLst/>
                <a:latin typeface="Consolas" panose="020B0609020204030204" pitchFamily="49" charset="0"/>
              </a:rPr>
              <a:t>&lt;</a:t>
            </a:r>
            <a:r>
              <a:rPr lang="en-IN" b="0" i="0" u="none" strike="noStrike" dirty="0" err="1">
                <a:solidFill>
                  <a:srgbClr val="A52A2A"/>
                </a:solidFill>
                <a:effectLst/>
                <a:latin typeface="Consolas" panose="020B0609020204030204" pitchFamily="49" charset="0"/>
              </a:rPr>
              <a:t>img</a:t>
            </a: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src</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img_girl.jpg</a:t>
            </a:r>
            <a:r>
              <a:rPr lang="en-IN" b="0" i="0" u="none" strike="noStrike" dirty="0">
                <a:solidFill>
                  <a:srgbClr val="0000CD"/>
                </a:solidFill>
                <a:effectLst/>
                <a:latin typeface="Consolas" panose="020B0609020204030204" pitchFamily="49" charset="0"/>
              </a:rPr>
              <a:t>"&gt;</a:t>
            </a:r>
            <a:br>
              <a:rPr lang="en-IN" dirty="0"/>
            </a:b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/picture</a:t>
            </a:r>
            <a:r>
              <a:rPr lang="en-IN" b="0" i="0" u="none" strike="noStrike" dirty="0">
                <a:solidFill>
                  <a:srgbClr val="0000CD"/>
                </a:solidFill>
                <a:effectLst/>
                <a:latin typeface="Consolas" panose="020B0609020204030204" pitchFamily="49" charset="0"/>
              </a:rPr>
              <a:t>&gt;</a:t>
            </a:r>
            <a:endParaRPr lang="en-US" sz="2000" dirty="0"/>
          </a:p>
        </p:txBody>
      </p:sp>
      <p:pic>
        <p:nvPicPr>
          <p:cNvPr id="7" name="Picture 6">
            <a:extLst>
              <a:ext uri="{FF2B5EF4-FFF2-40B4-BE49-F238E27FC236}">
                <a16:creationId xmlns:a16="http://schemas.microsoft.com/office/drawing/2014/main" id="{B596B7AA-3838-5810-5751-B5484807AF15}"/>
              </a:ext>
            </a:extLst>
          </p:cNvPr>
          <p:cNvPicPr>
            <a:picLocks noChangeAspect="1"/>
          </p:cNvPicPr>
          <p:nvPr/>
        </p:nvPicPr>
        <p:blipFill>
          <a:blip r:embed="rId2"/>
          <a:stretch>
            <a:fillRect/>
          </a:stretch>
        </p:blipFill>
        <p:spPr>
          <a:xfrm>
            <a:off x="3605401" y="4617446"/>
            <a:ext cx="1524000" cy="1752600"/>
          </a:xfrm>
          <a:prstGeom prst="rect">
            <a:avLst/>
          </a:prstGeom>
        </p:spPr>
      </p:pic>
      <p:pic>
        <p:nvPicPr>
          <p:cNvPr id="8" name="Picture 7">
            <a:extLst>
              <a:ext uri="{FF2B5EF4-FFF2-40B4-BE49-F238E27FC236}">
                <a16:creationId xmlns:a16="http://schemas.microsoft.com/office/drawing/2014/main" id="{E1786C90-B5C5-6E98-1A5E-5F3C6CA66C58}"/>
              </a:ext>
            </a:extLst>
          </p:cNvPr>
          <p:cNvPicPr>
            <a:picLocks noChangeAspect="1"/>
          </p:cNvPicPr>
          <p:nvPr/>
        </p:nvPicPr>
        <p:blipFill>
          <a:blip r:embed="rId3"/>
          <a:stretch>
            <a:fillRect/>
          </a:stretch>
        </p:blipFill>
        <p:spPr>
          <a:xfrm>
            <a:off x="5620997" y="2542023"/>
            <a:ext cx="1028700" cy="1752600"/>
          </a:xfrm>
          <a:prstGeom prst="rect">
            <a:avLst/>
          </a:prstGeom>
        </p:spPr>
      </p:pic>
      <p:pic>
        <p:nvPicPr>
          <p:cNvPr id="9" name="Picture 8">
            <a:extLst>
              <a:ext uri="{FF2B5EF4-FFF2-40B4-BE49-F238E27FC236}">
                <a16:creationId xmlns:a16="http://schemas.microsoft.com/office/drawing/2014/main" id="{AED23E77-010A-8CD2-C67A-AA85C9AF778E}"/>
              </a:ext>
            </a:extLst>
          </p:cNvPr>
          <p:cNvPicPr>
            <a:picLocks noChangeAspect="1"/>
          </p:cNvPicPr>
          <p:nvPr/>
        </p:nvPicPr>
        <p:blipFill>
          <a:blip r:embed="rId4"/>
          <a:stretch>
            <a:fillRect/>
          </a:stretch>
        </p:blipFill>
        <p:spPr>
          <a:xfrm>
            <a:off x="1027301" y="2500498"/>
            <a:ext cx="2578100" cy="1714500"/>
          </a:xfrm>
          <a:prstGeom prst="rect">
            <a:avLst/>
          </a:prstGeom>
        </p:spPr>
      </p:pic>
    </p:spTree>
    <p:extLst>
      <p:ext uri="{BB962C8B-B14F-4D97-AF65-F5344CB8AC3E}">
        <p14:creationId xmlns:p14="http://schemas.microsoft.com/office/powerpoint/2010/main" val="244563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79ABF-59EB-BE9E-B227-98E7F11247DF}"/>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Right Triangle 205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DFA697-4A59-6C36-838A-A588CAC2DBF8}"/>
              </a:ext>
            </a:extLst>
          </p:cNvPr>
          <p:cNvSpPr txBox="1"/>
          <p:nvPr/>
        </p:nvSpPr>
        <p:spPr>
          <a:xfrm>
            <a:off x="5209198" y="776193"/>
            <a:ext cx="1771895" cy="523220"/>
          </a:xfrm>
          <a:prstGeom prst="rect">
            <a:avLst/>
          </a:prstGeom>
          <a:noFill/>
        </p:spPr>
        <p:txBody>
          <a:bodyPr wrap="none" rtlCol="0">
            <a:spAutoFit/>
          </a:bodyPr>
          <a:lstStyle/>
          <a:p>
            <a:pPr defTabSz="630936">
              <a:spcAft>
                <a:spcPts val="600"/>
              </a:spcAft>
            </a:pPr>
            <a:r>
              <a:rPr lang="en-US" sz="2800" b="1" kern="1200" dirty="0">
                <a:solidFill>
                  <a:schemeClr val="tx1"/>
                </a:solidFill>
                <a:latin typeface="+mn-lt"/>
                <a:ea typeface="+mn-ea"/>
                <a:cs typeface="+mn-cs"/>
              </a:rPr>
              <a:t>HTML List</a:t>
            </a:r>
            <a:endParaRPr lang="en-US" sz="4000" b="1" dirty="0"/>
          </a:p>
        </p:txBody>
      </p:sp>
      <p:sp>
        <p:nvSpPr>
          <p:cNvPr id="3" name="TextBox 2">
            <a:extLst>
              <a:ext uri="{FF2B5EF4-FFF2-40B4-BE49-F238E27FC236}">
                <a16:creationId xmlns:a16="http://schemas.microsoft.com/office/drawing/2014/main" id="{968CDD92-B9EC-6368-18EB-E1CDEB671ED8}"/>
              </a:ext>
            </a:extLst>
          </p:cNvPr>
          <p:cNvSpPr txBox="1"/>
          <p:nvPr/>
        </p:nvSpPr>
        <p:spPr>
          <a:xfrm>
            <a:off x="1189197" y="1460279"/>
            <a:ext cx="5164980" cy="4862870"/>
          </a:xfrm>
          <a:prstGeom prst="rect">
            <a:avLst/>
          </a:prstGeom>
          <a:noFill/>
        </p:spPr>
        <p:txBody>
          <a:bodyPr wrap="square" rtlCol="0">
            <a:spAutoFit/>
          </a:bodyPr>
          <a:lstStyle/>
          <a:p>
            <a:pPr marL="197168"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Unordered </a:t>
            </a:r>
          </a:p>
          <a:p>
            <a:pPr marL="512636" lvl="1" indent="-197168" defTabSz="630936">
              <a:spcAft>
                <a:spcPts val="600"/>
              </a:spcAft>
              <a:buFont typeface="Arial" panose="020B0604020202020204" pitchFamily="34" charset="0"/>
              <a:buChar char="•"/>
            </a:pPr>
            <a:r>
              <a:rPr lang="en-US" sz="1600" kern="1200" dirty="0">
                <a:solidFill>
                  <a:srgbClr val="000000"/>
                </a:solidFill>
                <a:latin typeface="+mn-lt"/>
                <a:ea typeface="+mn-ea"/>
                <a:cs typeface="+mn-cs"/>
              </a:rPr>
              <a:t>type</a:t>
            </a:r>
            <a:r>
              <a:rPr lang="en-US" sz="1600" kern="1200" dirty="0">
                <a:solidFill>
                  <a:schemeClr val="tx1"/>
                </a:solidFill>
                <a:latin typeface="+mn-lt"/>
                <a:ea typeface="+mn-ea"/>
                <a:cs typeface="+mn-cs"/>
              </a:rPr>
              <a:t> </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circle</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Square</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Disc</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none</a:t>
            </a:r>
          </a:p>
          <a:p>
            <a:pPr marL="197168" indent="-197168" defTabSz="630936">
              <a:spcAft>
                <a:spcPts val="600"/>
              </a:spcAft>
              <a:buFont typeface="Arial" panose="020B0604020202020204" pitchFamily="34" charset="0"/>
              <a:buChar char="•"/>
            </a:pPr>
            <a:r>
              <a:rPr lang="en-US" sz="1600" dirty="0"/>
              <a:t>O</a:t>
            </a:r>
            <a:r>
              <a:rPr lang="en-US" sz="1600" kern="1200" dirty="0">
                <a:solidFill>
                  <a:schemeClr val="tx1"/>
                </a:solidFill>
                <a:latin typeface="+mn-lt"/>
                <a:ea typeface="+mn-ea"/>
                <a:cs typeface="+mn-cs"/>
              </a:rPr>
              <a:t>rdered</a:t>
            </a:r>
          </a:p>
          <a:p>
            <a:pPr marL="512636" lvl="1" indent="-197168" defTabSz="630936">
              <a:spcAft>
                <a:spcPts val="600"/>
              </a:spcAft>
              <a:buFont typeface="Arial" panose="020B0604020202020204" pitchFamily="34" charset="0"/>
              <a:buChar char="•"/>
            </a:pPr>
            <a:r>
              <a:rPr lang="en-US" sz="1600" kern="1200" dirty="0">
                <a:solidFill>
                  <a:srgbClr val="000000"/>
                </a:solidFill>
                <a:latin typeface="+mn-lt"/>
                <a:ea typeface="+mn-ea"/>
                <a:cs typeface="+mn-cs"/>
              </a:rPr>
              <a:t>type</a:t>
            </a:r>
            <a:r>
              <a:rPr lang="en-US" sz="1600" kern="1200" dirty="0">
                <a:solidFill>
                  <a:schemeClr val="tx1"/>
                </a:solidFill>
                <a:latin typeface="+mn-lt"/>
                <a:ea typeface="+mn-ea"/>
                <a:cs typeface="+mn-cs"/>
              </a:rPr>
              <a:t> </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1,2,3</a:t>
            </a:r>
          </a:p>
          <a:p>
            <a:pPr marL="828104" lvl="2" indent="-197168" defTabSz="630936">
              <a:spcAft>
                <a:spcPts val="600"/>
              </a:spcAft>
              <a:buFont typeface="Arial" panose="020B0604020202020204" pitchFamily="34" charset="0"/>
              <a:buChar char="•"/>
            </a:pPr>
            <a:r>
              <a:rPr lang="en-US" sz="1600" kern="1200" dirty="0" err="1">
                <a:solidFill>
                  <a:schemeClr val="tx1"/>
                </a:solidFill>
                <a:latin typeface="+mn-lt"/>
                <a:ea typeface="+mn-ea"/>
                <a:cs typeface="+mn-cs"/>
              </a:rPr>
              <a:t>a,b,c</a:t>
            </a:r>
            <a:endParaRPr lang="en-US" sz="1600" kern="1200" dirty="0">
              <a:solidFill>
                <a:schemeClr val="tx1"/>
              </a:solidFill>
              <a:latin typeface="+mn-lt"/>
              <a:ea typeface="+mn-ea"/>
              <a:cs typeface="+mn-cs"/>
            </a:endParaRP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A,B, C</a:t>
            </a:r>
          </a:p>
          <a:p>
            <a:pPr marL="828104" lvl="2" indent="-197168" defTabSz="630936">
              <a:spcAft>
                <a:spcPts val="600"/>
              </a:spcAft>
              <a:buFont typeface="Arial" panose="020B0604020202020204" pitchFamily="34" charset="0"/>
              <a:buChar char="•"/>
            </a:pPr>
            <a:r>
              <a:rPr lang="en-US" sz="1600" dirty="0"/>
              <a:t>i</a:t>
            </a:r>
            <a:r>
              <a:rPr lang="en-US" sz="1600" kern="1200" dirty="0">
                <a:solidFill>
                  <a:schemeClr val="tx1"/>
                </a:solidFill>
                <a:latin typeface="+mn-lt"/>
                <a:ea typeface="+mn-ea"/>
                <a:cs typeface="+mn-cs"/>
              </a:rPr>
              <a:t>, ii, iii</a:t>
            </a:r>
          </a:p>
          <a:p>
            <a:pPr marL="828104" lvl="2"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I, II, III, </a:t>
            </a:r>
          </a:p>
          <a:p>
            <a:pPr marL="197168"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Description</a:t>
            </a:r>
          </a:p>
          <a:p>
            <a:pPr marL="197168" indent="-197168" defTabSz="630936">
              <a:spcAft>
                <a:spcPts val="600"/>
              </a:spcAft>
              <a:buFont typeface="Arial" panose="020B0604020202020204" pitchFamily="34" charset="0"/>
              <a:buChar char="•"/>
            </a:pPr>
            <a:r>
              <a:rPr lang="en-US" sz="1600" kern="1200" dirty="0">
                <a:solidFill>
                  <a:schemeClr val="tx1"/>
                </a:solidFill>
                <a:latin typeface="+mn-lt"/>
                <a:ea typeface="+mn-ea"/>
                <a:cs typeface="+mn-cs"/>
              </a:rPr>
              <a:t>Nested List</a:t>
            </a:r>
            <a:endParaRPr lang="en-US" sz="2400" dirty="0"/>
          </a:p>
        </p:txBody>
      </p:sp>
      <p:pic>
        <p:nvPicPr>
          <p:cNvPr id="2050" name="Picture 2" descr="HTML Lists (With Examples)">
            <a:extLst>
              <a:ext uri="{FF2B5EF4-FFF2-40B4-BE49-F238E27FC236}">
                <a16:creationId xmlns:a16="http://schemas.microsoft.com/office/drawing/2014/main" id="{FCEFF31B-50CA-9193-2FC3-B59BA2B80E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19" t="16968" r="7669" b="21943"/>
          <a:stretch/>
        </p:blipFill>
        <p:spPr bwMode="auto">
          <a:xfrm>
            <a:off x="3036311" y="2474250"/>
            <a:ext cx="7310623" cy="2315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E6D4FA-63D9-201A-736D-8181A928B585}"/>
              </a:ext>
            </a:extLst>
          </p:cNvPr>
          <p:cNvSpPr txBox="1"/>
          <p:nvPr/>
        </p:nvSpPr>
        <p:spPr>
          <a:xfrm>
            <a:off x="3057069" y="2068614"/>
            <a:ext cx="1429237" cy="400110"/>
          </a:xfrm>
          <a:prstGeom prst="rect">
            <a:avLst/>
          </a:prstGeom>
          <a:noFill/>
        </p:spPr>
        <p:txBody>
          <a:bodyPr wrap="none" rtlCol="0">
            <a:spAutoFit/>
          </a:bodyPr>
          <a:lstStyle/>
          <a:p>
            <a:pPr defTabSz="630936">
              <a:spcAft>
                <a:spcPts val="600"/>
              </a:spcAft>
            </a:pPr>
            <a:r>
              <a:rPr lang="en-US" sz="2000" b="1" kern="1200" dirty="0">
                <a:solidFill>
                  <a:schemeClr val="tx1"/>
                </a:solidFill>
                <a:latin typeface="+mn-lt"/>
                <a:ea typeface="+mn-ea"/>
                <a:cs typeface="+mn-cs"/>
              </a:rPr>
              <a:t>Unordered</a:t>
            </a:r>
            <a:endParaRPr lang="en-US" sz="3200" b="1" dirty="0"/>
          </a:p>
        </p:txBody>
      </p:sp>
      <p:sp>
        <p:nvSpPr>
          <p:cNvPr id="5" name="TextBox 4">
            <a:extLst>
              <a:ext uri="{FF2B5EF4-FFF2-40B4-BE49-F238E27FC236}">
                <a16:creationId xmlns:a16="http://schemas.microsoft.com/office/drawing/2014/main" id="{DEB77AA1-1491-601C-85C2-5BD4371CB4C3}"/>
              </a:ext>
            </a:extLst>
          </p:cNvPr>
          <p:cNvSpPr txBox="1"/>
          <p:nvPr/>
        </p:nvSpPr>
        <p:spPr>
          <a:xfrm>
            <a:off x="5504848" y="2067987"/>
            <a:ext cx="1143903" cy="400110"/>
          </a:xfrm>
          <a:prstGeom prst="rect">
            <a:avLst/>
          </a:prstGeom>
          <a:noFill/>
        </p:spPr>
        <p:txBody>
          <a:bodyPr wrap="none" rtlCol="0">
            <a:spAutoFit/>
          </a:bodyPr>
          <a:lstStyle/>
          <a:p>
            <a:pPr defTabSz="630936">
              <a:spcAft>
                <a:spcPts val="600"/>
              </a:spcAft>
            </a:pPr>
            <a:r>
              <a:rPr lang="en-US" sz="2000" b="1" kern="1200" dirty="0">
                <a:solidFill>
                  <a:schemeClr val="tx1"/>
                </a:solidFill>
                <a:latin typeface="+mn-lt"/>
                <a:ea typeface="+mn-ea"/>
                <a:cs typeface="+mn-cs"/>
              </a:rPr>
              <a:t>Ordered</a:t>
            </a:r>
            <a:endParaRPr lang="en-US" sz="3200" b="1" dirty="0"/>
          </a:p>
        </p:txBody>
      </p:sp>
      <p:sp>
        <p:nvSpPr>
          <p:cNvPr id="6" name="TextBox 5">
            <a:extLst>
              <a:ext uri="{FF2B5EF4-FFF2-40B4-BE49-F238E27FC236}">
                <a16:creationId xmlns:a16="http://schemas.microsoft.com/office/drawing/2014/main" id="{76396805-64A8-9AEE-95F2-09DA5C25E46E}"/>
              </a:ext>
            </a:extLst>
          </p:cNvPr>
          <p:cNvSpPr txBox="1"/>
          <p:nvPr/>
        </p:nvSpPr>
        <p:spPr>
          <a:xfrm>
            <a:off x="7824115" y="2085443"/>
            <a:ext cx="1553630" cy="400110"/>
          </a:xfrm>
          <a:prstGeom prst="rect">
            <a:avLst/>
          </a:prstGeom>
          <a:noFill/>
        </p:spPr>
        <p:txBody>
          <a:bodyPr wrap="none" rtlCol="0">
            <a:spAutoFit/>
          </a:bodyPr>
          <a:lstStyle/>
          <a:p>
            <a:pPr defTabSz="630936">
              <a:spcAft>
                <a:spcPts val="600"/>
              </a:spcAft>
            </a:pPr>
            <a:r>
              <a:rPr lang="en-US" sz="2000" b="1" kern="1200" dirty="0">
                <a:solidFill>
                  <a:schemeClr val="tx1"/>
                </a:solidFill>
                <a:latin typeface="+mn-lt"/>
                <a:ea typeface="+mn-ea"/>
                <a:cs typeface="+mn-cs"/>
              </a:rPr>
              <a:t>Description</a:t>
            </a:r>
            <a:endParaRPr lang="en-US" sz="3200" b="1" dirty="0"/>
          </a:p>
        </p:txBody>
      </p:sp>
      <p:cxnSp>
        <p:nvCxnSpPr>
          <p:cNvPr id="8" name="Straight Connector 7">
            <a:extLst>
              <a:ext uri="{FF2B5EF4-FFF2-40B4-BE49-F238E27FC236}">
                <a16:creationId xmlns:a16="http://schemas.microsoft.com/office/drawing/2014/main" id="{81557E57-FDCF-DDC7-6034-812A325CA97F}"/>
              </a:ext>
            </a:extLst>
          </p:cNvPr>
          <p:cNvCxnSpPr/>
          <p:nvPr/>
        </p:nvCxnSpPr>
        <p:spPr>
          <a:xfrm>
            <a:off x="2994632" y="2085443"/>
            <a:ext cx="0" cy="33510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797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79ABF-59EB-BE9E-B227-98E7F11247DF}"/>
            </a:ext>
          </a:extLst>
        </p:cNvPr>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DFA697-4A59-6C36-838A-A588CAC2DBF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HTML Table</a:t>
            </a:r>
          </a:p>
        </p:txBody>
      </p:sp>
      <p:pic>
        <p:nvPicPr>
          <p:cNvPr id="6146" name="Picture 2" descr="Cellspacing and Cellpadding: What's the Difference? | Board Infinity">
            <a:extLst>
              <a:ext uri="{FF2B5EF4-FFF2-40B4-BE49-F238E27FC236}">
                <a16:creationId xmlns:a16="http://schemas.microsoft.com/office/drawing/2014/main" id="{D8CE7C0E-8CBB-5F36-3590-701B5E54D0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95"/>
          <a:stretch/>
        </p:blipFill>
        <p:spPr bwMode="auto">
          <a:xfrm>
            <a:off x="1761151" y="1574310"/>
            <a:ext cx="9393229" cy="528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086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79ABF-59EB-BE9E-B227-98E7F11247DF}"/>
            </a:ext>
          </a:extLst>
        </p:cNvPr>
        <p:cNvGrpSpPr/>
        <p:nvPr/>
      </p:nvGrpSpPr>
      <p:grpSpPr>
        <a:xfrm>
          <a:off x="0" y="0"/>
          <a:ext cx="0" cy="0"/>
          <a:chOff x="0" y="0"/>
          <a:chExt cx="0" cy="0"/>
        </a:xfrm>
      </p:grpSpPr>
      <p:sp useBgFill="1">
        <p:nvSpPr>
          <p:cNvPr id="6160" name="Rectangle 615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EDFA697-4A59-6C36-838A-A588CAC2DBF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HTML Table</a:t>
            </a:r>
          </a:p>
        </p:txBody>
      </p:sp>
      <p:pic>
        <p:nvPicPr>
          <p:cNvPr id="8194" name="Picture 2" descr="9th computer chapter 5 | html table|colspan | rowspan |class 9|merge cell |  HTML | Abc 123, Simple table, Chapter">
            <a:extLst>
              <a:ext uri="{FF2B5EF4-FFF2-40B4-BE49-F238E27FC236}">
                <a16:creationId xmlns:a16="http://schemas.microsoft.com/office/drawing/2014/main" id="{C79CC88B-23FD-2ED5-7247-FF9CDA3C3D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33"/>
          <a:stretch/>
        </p:blipFill>
        <p:spPr bwMode="auto">
          <a:xfrm>
            <a:off x="0" y="1574310"/>
            <a:ext cx="12192000" cy="543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68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879ABF-59EB-BE9E-B227-98E7F11247DF}"/>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Right Triangle 205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DFA697-4A59-6C36-838A-A588CAC2DBF8}"/>
              </a:ext>
            </a:extLst>
          </p:cNvPr>
          <p:cNvSpPr txBox="1"/>
          <p:nvPr/>
        </p:nvSpPr>
        <p:spPr>
          <a:xfrm>
            <a:off x="5209198" y="776193"/>
            <a:ext cx="2049215" cy="523220"/>
          </a:xfrm>
          <a:prstGeom prst="rect">
            <a:avLst/>
          </a:prstGeom>
          <a:noFill/>
        </p:spPr>
        <p:txBody>
          <a:bodyPr wrap="none" rtlCol="0">
            <a:spAutoFit/>
          </a:bodyPr>
          <a:lstStyle/>
          <a:p>
            <a:pPr defTabSz="630936">
              <a:spcAft>
                <a:spcPts val="600"/>
              </a:spcAft>
            </a:pPr>
            <a:r>
              <a:rPr lang="en-US" sz="2800" b="1" kern="1200" dirty="0">
                <a:solidFill>
                  <a:schemeClr val="tx1"/>
                </a:solidFill>
                <a:latin typeface="+mn-lt"/>
                <a:ea typeface="+mn-ea"/>
                <a:cs typeface="+mn-cs"/>
              </a:rPr>
              <a:t>HTML Table</a:t>
            </a:r>
            <a:endParaRPr lang="en-US" sz="4000" b="1" dirty="0"/>
          </a:p>
        </p:txBody>
      </p:sp>
      <p:pic>
        <p:nvPicPr>
          <p:cNvPr id="4098" name="Picture 2" descr="How to Create Time-Table schedule using HTML ? - GeeksforGeeks">
            <a:extLst>
              <a:ext uri="{FF2B5EF4-FFF2-40B4-BE49-F238E27FC236}">
                <a16:creationId xmlns:a16="http://schemas.microsoft.com/office/drawing/2014/main" id="{1B581F5D-ADD2-D068-F371-24DC15789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743" y="1621146"/>
            <a:ext cx="9071428" cy="460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133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184A3-2E02-A5FE-6DC2-4408A672A964}"/>
              </a:ext>
            </a:extLst>
          </p:cNvPr>
          <p:cNvSpPr txBox="1"/>
          <p:nvPr/>
        </p:nvSpPr>
        <p:spPr>
          <a:xfrm>
            <a:off x="781337" y="571096"/>
            <a:ext cx="3039165" cy="584775"/>
          </a:xfrm>
          <a:prstGeom prst="rect">
            <a:avLst/>
          </a:prstGeom>
          <a:noFill/>
        </p:spPr>
        <p:txBody>
          <a:bodyPr wrap="none" rtlCol="0">
            <a:spAutoFit/>
          </a:bodyPr>
          <a:lstStyle/>
          <a:p>
            <a:r>
              <a:rPr lang="en-US" sz="3200" b="1" dirty="0" err="1"/>
              <a:t>iFrame</a:t>
            </a:r>
            <a:r>
              <a:rPr lang="en-US" sz="3200" b="1" dirty="0"/>
              <a:t> in HTML</a:t>
            </a:r>
          </a:p>
        </p:txBody>
      </p:sp>
      <p:sp>
        <p:nvSpPr>
          <p:cNvPr id="3" name="TextBox 2">
            <a:extLst>
              <a:ext uri="{FF2B5EF4-FFF2-40B4-BE49-F238E27FC236}">
                <a16:creationId xmlns:a16="http://schemas.microsoft.com/office/drawing/2014/main" id="{311F412F-2116-5A4C-1F7D-42F3947EA5EF}"/>
              </a:ext>
            </a:extLst>
          </p:cNvPr>
          <p:cNvSpPr txBox="1"/>
          <p:nvPr/>
        </p:nvSpPr>
        <p:spPr>
          <a:xfrm>
            <a:off x="781336" y="1491598"/>
            <a:ext cx="10416315" cy="923330"/>
          </a:xfrm>
          <a:prstGeom prst="rect">
            <a:avLst/>
          </a:prstGeom>
          <a:noFill/>
        </p:spPr>
        <p:txBody>
          <a:bodyPr wrap="square" rtlCol="0">
            <a:spAutoFit/>
          </a:bodyPr>
          <a:lstStyle/>
          <a:p>
            <a:r>
              <a:rPr lang="en-IN" b="0" i="0" u="none" strike="noStrike" dirty="0">
                <a:solidFill>
                  <a:srgbClr val="0D0D0D"/>
                </a:solidFill>
                <a:effectLst/>
                <a:latin typeface="Söhne"/>
              </a:rPr>
              <a:t>HTML element used to embed another document within the current HTML document. It allows you to display content from another source, such as a web page, PDF document, video, or interactive application, within the context of your own web page.</a:t>
            </a:r>
            <a:endParaRPr lang="en-US" dirty="0"/>
          </a:p>
        </p:txBody>
      </p:sp>
      <p:pic>
        <p:nvPicPr>
          <p:cNvPr id="5" name="Picture 4">
            <a:extLst>
              <a:ext uri="{FF2B5EF4-FFF2-40B4-BE49-F238E27FC236}">
                <a16:creationId xmlns:a16="http://schemas.microsoft.com/office/drawing/2014/main" id="{93859099-B62A-C4CE-949D-6F8792B5183D}"/>
              </a:ext>
            </a:extLst>
          </p:cNvPr>
          <p:cNvPicPr>
            <a:picLocks noChangeAspect="1"/>
          </p:cNvPicPr>
          <p:nvPr/>
        </p:nvPicPr>
        <p:blipFill>
          <a:blip r:embed="rId2"/>
          <a:stretch>
            <a:fillRect/>
          </a:stretch>
        </p:blipFill>
        <p:spPr>
          <a:xfrm>
            <a:off x="2151346" y="2501608"/>
            <a:ext cx="7772400" cy="4203344"/>
          </a:xfrm>
          <a:prstGeom prst="rect">
            <a:avLst/>
          </a:prstGeom>
          <a:ln w="57150">
            <a:solidFill>
              <a:schemeClr val="accent1"/>
            </a:solidFill>
          </a:ln>
        </p:spPr>
      </p:pic>
    </p:spTree>
    <p:extLst>
      <p:ext uri="{BB962C8B-B14F-4D97-AF65-F5344CB8AC3E}">
        <p14:creationId xmlns:p14="http://schemas.microsoft.com/office/powerpoint/2010/main" val="3818402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4AEE2C-9350-B46E-EA17-D0DAAC2BD567}"/>
              </a:ext>
            </a:extLst>
          </p:cNvPr>
          <p:cNvSpPr txBox="1"/>
          <p:nvPr/>
        </p:nvSpPr>
        <p:spPr>
          <a:xfrm>
            <a:off x="621629" y="640080"/>
            <a:ext cx="4225290" cy="557881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kern="1200">
                <a:solidFill>
                  <a:srgbClr val="FFFFFF"/>
                </a:solidFill>
                <a:latin typeface="+mj-lt"/>
                <a:ea typeface="+mj-ea"/>
                <a:cs typeface="+mj-cs"/>
              </a:rPr>
              <a:t>Block level and Inline elements</a:t>
            </a:r>
          </a:p>
        </p:txBody>
      </p:sp>
      <p:sp>
        <p:nvSpPr>
          <p:cNvPr id="3" name="TextBox 2">
            <a:extLst>
              <a:ext uri="{FF2B5EF4-FFF2-40B4-BE49-F238E27FC236}">
                <a16:creationId xmlns:a16="http://schemas.microsoft.com/office/drawing/2014/main" id="{0EF23D9C-6618-7A8A-0690-C738304BD6EB}"/>
              </a:ext>
            </a:extLst>
          </p:cNvPr>
          <p:cNvSpPr txBox="1"/>
          <p:nvPr/>
        </p:nvSpPr>
        <p:spPr>
          <a:xfrm>
            <a:off x="6096000" y="639763"/>
            <a:ext cx="5459413" cy="2835275"/>
          </a:xfrm>
          <a:prstGeom prst="rect">
            <a:avLst/>
          </a:prstGeom>
          <a:noFill/>
        </p:spPr>
        <p:txBody>
          <a:bodyPr wrap="square" rtlCol="0" anchor="t">
            <a:normAutofit/>
          </a:bodyPr>
          <a:lstStyle/>
          <a:p>
            <a:pPr marL="285750" indent="-285750" algn="just">
              <a:lnSpc>
                <a:spcPct val="90000"/>
              </a:lnSpc>
              <a:spcAft>
                <a:spcPts val="600"/>
              </a:spcAft>
              <a:buFont typeface="Arial" panose="020B0604020202020204" pitchFamily="34" charset="0"/>
              <a:buChar char="•"/>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A block-level element always starts on a new line, and the browsers automatically add some space (a margin) before and after the element.</a:t>
            </a:r>
          </a:p>
          <a:p>
            <a:pPr marL="285750" indent="-285750" algn="just">
              <a:lnSpc>
                <a:spcPct val="90000"/>
              </a:lnSpc>
              <a:spcAft>
                <a:spcPts val="600"/>
              </a:spcAft>
              <a:buFont typeface="Arial" panose="020B0604020202020204" pitchFamily="34" charset="0"/>
              <a:buChar char="•"/>
            </a:pPr>
            <a:r>
              <a:rPr lang="en-IN" sz="2400" b="0" i="0" u="none" strike="noStrike" dirty="0">
                <a:solidFill>
                  <a:srgbClr val="000000"/>
                </a:solidFill>
                <a:effectLst/>
                <a:latin typeface="Times New Roman" panose="02020603050405020304" pitchFamily="18" charset="0"/>
                <a:cs typeface="Times New Roman" panose="02020603050405020304" pitchFamily="18" charset="0"/>
              </a:rPr>
              <a:t>A block-level element always takes up the full width available (stretches out to the left and right as far as it can)</a:t>
            </a:r>
          </a:p>
        </p:txBody>
      </p:sp>
      <p:sp>
        <p:nvSpPr>
          <p:cNvPr id="5" name="TextBox 4">
            <a:extLst>
              <a:ext uri="{FF2B5EF4-FFF2-40B4-BE49-F238E27FC236}">
                <a16:creationId xmlns:a16="http://schemas.microsoft.com/office/drawing/2014/main" id="{6BDBC22F-7944-F68B-83F2-87871B206EC2}"/>
              </a:ext>
            </a:extLst>
          </p:cNvPr>
          <p:cNvSpPr txBox="1"/>
          <p:nvPr/>
        </p:nvSpPr>
        <p:spPr>
          <a:xfrm>
            <a:off x="6473371" y="3280568"/>
            <a:ext cx="4513943" cy="391546"/>
          </a:xfrm>
          <a:prstGeom prst="rect">
            <a:avLst/>
          </a:prstGeom>
          <a:noFill/>
        </p:spPr>
        <p:txBody>
          <a:bodyPr wrap="square" rtlCol="0" anchor="t">
            <a:normAutofit/>
          </a:bodyPr>
          <a:lstStyle/>
          <a:p>
            <a:pPr>
              <a:lnSpc>
                <a:spcPct val="90000"/>
              </a:lnSpc>
              <a:spcAft>
                <a:spcPts val="600"/>
              </a:spcAft>
            </a:pP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&lt;p&gt;, &lt;div&gt;, &lt;</a:t>
            </a:r>
            <a:r>
              <a:rPr lang="en-US" sz="2000" dirty="0" err="1">
                <a:solidFill>
                  <a:srgbClr val="FF0000"/>
                </a:solidFill>
                <a:latin typeface="Times New Roman" panose="02020603050405020304" pitchFamily="18" charset="0"/>
                <a:cs typeface="Times New Roman" panose="02020603050405020304" pitchFamily="18" charset="0"/>
              </a:rPr>
              <a:t>ul</a:t>
            </a:r>
            <a:r>
              <a:rPr lang="en-US" sz="2000" dirty="0">
                <a:solidFill>
                  <a:srgbClr val="FF0000"/>
                </a:solidFill>
                <a:latin typeface="Times New Roman" panose="02020603050405020304" pitchFamily="18" charset="0"/>
                <a:cs typeface="Times New Roman" panose="02020603050405020304" pitchFamily="18" charset="0"/>
              </a:rPr>
              <a:t>&gt;, &lt;form&gt; </a:t>
            </a:r>
            <a:r>
              <a:rPr lang="en-US" sz="2000" dirty="0" err="1">
                <a:latin typeface="Times New Roman" panose="02020603050405020304" pitchFamily="18" charset="0"/>
                <a:cs typeface="Times New Roman" panose="02020603050405020304" pitchFamily="18" charset="0"/>
              </a:rPr>
              <a:t>etc</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66E7993-AED2-7300-2DB4-92E6D368CA9E}"/>
              </a:ext>
            </a:extLst>
          </p:cNvPr>
          <p:cNvSpPr txBox="1"/>
          <p:nvPr/>
        </p:nvSpPr>
        <p:spPr>
          <a:xfrm>
            <a:off x="6096000" y="3908425"/>
            <a:ext cx="5459413" cy="806450"/>
          </a:xfrm>
          <a:prstGeom prst="rect">
            <a:avLst/>
          </a:prstGeom>
          <a:noFill/>
        </p:spPr>
        <p:txBody>
          <a:bodyPr wrap="square" rtlCol="0" anchor="t">
            <a:normAutofit/>
          </a:bodyPr>
          <a:lstStyle/>
          <a:p>
            <a:pPr>
              <a:lnSpc>
                <a:spcPct val="90000"/>
              </a:lnSpc>
              <a:spcAft>
                <a:spcPts val="600"/>
              </a:spcAft>
            </a:pPr>
            <a:r>
              <a:rPr lang="en-US" sz="2000" b="1" dirty="0"/>
              <a:t>Note: </a:t>
            </a:r>
            <a:r>
              <a:rPr lang="en-IN" sz="2000" b="0" i="0" u="none" strike="noStrike" dirty="0">
                <a:solidFill>
                  <a:srgbClr val="000000"/>
                </a:solidFill>
                <a:effectLst/>
                <a:latin typeface="Verdana" panose="020B0604030504040204" pitchFamily="34" charset="0"/>
              </a:rPr>
              <a:t>The </a:t>
            </a:r>
            <a:r>
              <a:rPr lang="en-IN" sz="2000" dirty="0"/>
              <a:t>&lt;div&gt;</a:t>
            </a:r>
            <a:r>
              <a:rPr lang="en-IN" sz="2000" b="0" i="0" u="none" strike="noStrike" dirty="0">
                <a:solidFill>
                  <a:srgbClr val="000000"/>
                </a:solidFill>
                <a:effectLst/>
                <a:latin typeface="Verdana" panose="020B0604030504040204" pitchFamily="34" charset="0"/>
              </a:rPr>
              <a:t> element is often used as a container for other HTML elements.</a:t>
            </a:r>
            <a:endParaRPr lang="en-US" sz="2000" dirty="0"/>
          </a:p>
        </p:txBody>
      </p:sp>
      <p:sp>
        <p:nvSpPr>
          <p:cNvPr id="4" name="TextBox 3">
            <a:extLst>
              <a:ext uri="{FF2B5EF4-FFF2-40B4-BE49-F238E27FC236}">
                <a16:creationId xmlns:a16="http://schemas.microsoft.com/office/drawing/2014/main" id="{191F19CF-0703-4B65-B07D-2E3C48D4C7DE}"/>
              </a:ext>
            </a:extLst>
          </p:cNvPr>
          <p:cNvSpPr txBox="1"/>
          <p:nvPr/>
        </p:nvSpPr>
        <p:spPr>
          <a:xfrm>
            <a:off x="6096000" y="4784725"/>
            <a:ext cx="5459413" cy="1143000"/>
          </a:xfrm>
          <a:prstGeom prst="rect">
            <a:avLst/>
          </a:prstGeom>
          <a:noFill/>
        </p:spPr>
        <p:txBody>
          <a:bodyPr wrap="square" rtlCol="0" anchor="t">
            <a:normAutofit fontScale="92500" lnSpcReduction="20000"/>
          </a:bodyPr>
          <a:lstStyle/>
          <a:p>
            <a:pPr marL="342900" indent="-342900" algn="l">
              <a:lnSpc>
                <a:spcPct val="90000"/>
              </a:lnSpc>
              <a:spcAft>
                <a:spcPts val="600"/>
              </a:spcAft>
              <a:buFont typeface="Arial" panose="020B0604020202020204" pitchFamily="34" charset="0"/>
              <a:buChar char="•"/>
            </a:pPr>
            <a:r>
              <a:rPr lang="en-IN" sz="2400" dirty="0">
                <a:solidFill>
                  <a:srgbClr val="000000"/>
                </a:solidFill>
                <a:latin typeface="Times New Roman" panose="02020603050405020304" pitchFamily="18" charset="0"/>
                <a:cs typeface="Times New Roman" panose="02020603050405020304" pitchFamily="18" charset="0"/>
              </a:rPr>
              <a:t>An inline element does not start on a new line.</a:t>
            </a:r>
          </a:p>
          <a:p>
            <a:pPr marL="342900" indent="-342900" algn="l">
              <a:lnSpc>
                <a:spcPct val="90000"/>
              </a:lnSpc>
              <a:spcAft>
                <a:spcPts val="600"/>
              </a:spcAft>
              <a:buFont typeface="Arial" panose="020B0604020202020204" pitchFamily="34" charset="0"/>
              <a:buChar char="•"/>
            </a:pPr>
            <a:r>
              <a:rPr lang="en-IN" sz="2400" dirty="0">
                <a:solidFill>
                  <a:srgbClr val="000000"/>
                </a:solidFill>
                <a:latin typeface="Times New Roman" panose="02020603050405020304" pitchFamily="18" charset="0"/>
                <a:cs typeface="Times New Roman" panose="02020603050405020304" pitchFamily="18" charset="0"/>
              </a:rPr>
              <a:t>An inline element only takes up as much width as necessary.</a:t>
            </a:r>
          </a:p>
        </p:txBody>
      </p:sp>
      <p:sp>
        <p:nvSpPr>
          <p:cNvPr id="6" name="TextBox 5">
            <a:extLst>
              <a:ext uri="{FF2B5EF4-FFF2-40B4-BE49-F238E27FC236}">
                <a16:creationId xmlns:a16="http://schemas.microsoft.com/office/drawing/2014/main" id="{9837694D-4347-890E-E74B-856E0B9A70A8}"/>
              </a:ext>
            </a:extLst>
          </p:cNvPr>
          <p:cNvSpPr txBox="1"/>
          <p:nvPr/>
        </p:nvSpPr>
        <p:spPr>
          <a:xfrm>
            <a:off x="6473371" y="6012485"/>
            <a:ext cx="4267200" cy="318519"/>
          </a:xfrm>
          <a:prstGeom prst="rect">
            <a:avLst/>
          </a:prstGeom>
          <a:noFill/>
        </p:spPr>
        <p:txBody>
          <a:bodyPr wrap="square" rtlCol="0" anchor="t">
            <a:normAutofit fontScale="92500" lnSpcReduction="20000"/>
          </a:bodyPr>
          <a:lstStyle/>
          <a:p>
            <a:pPr>
              <a:lnSpc>
                <a:spcPct val="90000"/>
              </a:lnSpc>
              <a:spcAft>
                <a:spcPts val="600"/>
              </a:spcAft>
            </a:pP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&lt;span&gt;, &lt;</a:t>
            </a:r>
            <a:r>
              <a:rPr lang="en-US" sz="2000" dirty="0" err="1">
                <a:solidFill>
                  <a:srgbClr val="FF0000"/>
                </a:solidFill>
                <a:latin typeface="Times New Roman" panose="02020603050405020304" pitchFamily="18" charset="0"/>
                <a:cs typeface="Times New Roman" panose="02020603050405020304" pitchFamily="18" charset="0"/>
              </a:rPr>
              <a:t>img</a:t>
            </a:r>
            <a:r>
              <a:rPr lang="en-US" sz="2000" dirty="0">
                <a:solidFill>
                  <a:srgbClr val="FF0000"/>
                </a:solidFill>
                <a:latin typeface="Times New Roman" panose="02020603050405020304" pitchFamily="18" charset="0"/>
                <a:cs typeface="Times New Roman" panose="02020603050405020304" pitchFamily="18" charset="0"/>
              </a:rPr>
              <a:t>&gt;, &lt;a&gt; </a:t>
            </a:r>
            <a:r>
              <a:rPr lang="en-US" sz="2000" dirty="0" err="1">
                <a:latin typeface="Times New Roman" panose="02020603050405020304" pitchFamily="18" charset="0"/>
                <a:cs typeface="Times New Roman" panose="02020603050405020304" pitchFamily="18" charset="0"/>
              </a:rPr>
              <a:t>etc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17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HTML Form</a:t>
            </a:r>
          </a:p>
        </p:txBody>
      </p:sp>
      <p:sp>
        <p:nvSpPr>
          <p:cNvPr id="4" name="TextBox 3">
            <a:extLst>
              <a:ext uri="{FF2B5EF4-FFF2-40B4-BE49-F238E27FC236}">
                <a16:creationId xmlns:a16="http://schemas.microsoft.com/office/drawing/2014/main" id="{5227C587-5C2B-F237-25F0-76ED477E2BBB}"/>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algn="l">
              <a:buFont typeface="Arial" panose="020B0604020202020204" pitchFamily="34" charset="0"/>
              <a:buChar char="•"/>
            </a:pPr>
            <a:endParaRPr lang="en-IN" sz="22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96A3514-AD8D-FA18-0F07-3EF616CB771E}"/>
              </a:ext>
            </a:extLst>
          </p:cNvPr>
          <p:cNvPicPr>
            <a:picLocks noChangeAspect="1"/>
          </p:cNvPicPr>
          <p:nvPr/>
        </p:nvPicPr>
        <p:blipFill>
          <a:blip r:embed="rId3"/>
          <a:stretch>
            <a:fillRect/>
          </a:stretch>
        </p:blipFill>
        <p:spPr>
          <a:xfrm>
            <a:off x="1205653" y="3017522"/>
            <a:ext cx="10539750" cy="2555960"/>
          </a:xfrm>
          <a:prstGeom prst="rect">
            <a:avLst/>
          </a:prstGeom>
        </p:spPr>
      </p:pic>
    </p:spTree>
    <p:extLst>
      <p:ext uri="{BB962C8B-B14F-4D97-AF65-F5344CB8AC3E}">
        <p14:creationId xmlns:p14="http://schemas.microsoft.com/office/powerpoint/2010/main" val="25416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5FB4-1EBF-3C09-BA10-3FA8B60C3BCD}"/>
              </a:ext>
            </a:extLst>
          </p:cNvPr>
          <p:cNvSpPr>
            <a:spLocks noGrp="1"/>
          </p:cNvSpPr>
          <p:nvPr>
            <p:ph type="title"/>
          </p:nvPr>
        </p:nvSpPr>
        <p:spPr/>
        <p:txBody>
          <a:bodyPr/>
          <a:lstStyle/>
          <a:p>
            <a:r>
              <a:rPr lang="en-US"/>
              <a:t>History of Internet</a:t>
            </a:r>
            <a:endParaRPr lang="en-US" dirty="0"/>
          </a:p>
        </p:txBody>
      </p:sp>
      <p:pic>
        <p:nvPicPr>
          <p:cNvPr id="1026" name="Picture 2">
            <a:extLst>
              <a:ext uri="{FF2B5EF4-FFF2-40B4-BE49-F238E27FC236}">
                <a16:creationId xmlns:a16="http://schemas.microsoft.com/office/drawing/2014/main" id="{A1AB4660-D7CE-51CB-31EB-A41CC4432C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515785"/>
            <a:ext cx="10515600" cy="297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18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Get vs POST</a:t>
            </a:r>
          </a:p>
        </p:txBody>
      </p:sp>
      <p:sp>
        <p:nvSpPr>
          <p:cNvPr id="4" name="TextBox 3">
            <a:extLst>
              <a:ext uri="{FF2B5EF4-FFF2-40B4-BE49-F238E27FC236}">
                <a16:creationId xmlns:a16="http://schemas.microsoft.com/office/drawing/2014/main" id="{5227C587-5C2B-F237-25F0-76ED477E2BBB}"/>
              </a:ext>
            </a:extLst>
          </p:cNvPr>
          <p:cNvSpPr txBox="1"/>
          <p:nvPr/>
        </p:nvSpPr>
        <p:spPr>
          <a:xfrm>
            <a:off x="1045028" y="2704015"/>
            <a:ext cx="9941319" cy="3781290"/>
          </a:xfrm>
          <a:prstGeom prst="rect">
            <a:avLst/>
          </a:prstGeom>
        </p:spPr>
        <p:txBody>
          <a:bodyPr vert="horz" lIns="91440" tIns="45720" rIns="91440" bIns="45720" rtlCol="0" anchor="ctr">
            <a:normAutofit/>
          </a:bodyPr>
          <a:lstStyle/>
          <a:p>
            <a:pPr algn="l"/>
            <a:r>
              <a:rPr lang="en-IN" sz="2000" b="1" i="0" u="none" strike="noStrike" dirty="0">
                <a:solidFill>
                  <a:srgbClr val="000000"/>
                </a:solidFill>
                <a:effectLst/>
                <a:latin typeface="Times New Roman" panose="02020603050405020304" pitchFamily="18" charset="0"/>
                <a:cs typeface="Times New Roman" panose="02020603050405020304" pitchFamily="18" charset="0"/>
              </a:rPr>
              <a:t>GET:</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Appends the form data to the URL in name/value pairs</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NEVER use GET to send sensitive data! (the submitted form data is visible in the URL!)</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The length of a URL is limited (2048 characters)</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Useful for form submissions where a user wants to bookmark the result</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GET is good for non-secure data, like query strings in Google</a:t>
            </a:r>
          </a:p>
          <a:p>
            <a:pPr algn="l"/>
            <a:r>
              <a:rPr lang="en-IN" sz="2000" b="1" i="0" u="none" strike="noStrike" dirty="0">
                <a:solidFill>
                  <a:srgbClr val="000000"/>
                </a:solidFill>
                <a:effectLst/>
                <a:latin typeface="Times New Roman" panose="02020603050405020304" pitchFamily="18" charset="0"/>
                <a:cs typeface="Times New Roman" panose="02020603050405020304" pitchFamily="18" charset="0"/>
              </a:rPr>
              <a:t>POST:</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Appends the form data inside the body of the HTTP request (the submitted form data is not shown in the URL)</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POST has no size limitations and can be used to send large amounts of data.</a:t>
            </a:r>
          </a:p>
          <a:p>
            <a:pPr algn="l">
              <a:buFont typeface="Arial" panose="020B0604020202020204" pitchFamily="34" charset="0"/>
              <a:buChar char="•"/>
            </a:pPr>
            <a:r>
              <a:rPr lang="en-IN" sz="2000" b="0" i="0" u="none" strike="noStrike" dirty="0">
                <a:solidFill>
                  <a:srgbClr val="000000"/>
                </a:solidFill>
                <a:effectLst/>
                <a:latin typeface="Times New Roman" panose="02020603050405020304" pitchFamily="18" charset="0"/>
                <a:cs typeface="Times New Roman" panose="02020603050405020304" pitchFamily="18" charset="0"/>
              </a:rPr>
              <a:t>Form submissions with POST cannot be bookmarked.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386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Accessibility in HTML5</a:t>
            </a:r>
          </a:p>
        </p:txBody>
      </p:sp>
      <p:sp>
        <p:nvSpPr>
          <p:cNvPr id="4" name="TextBox 3">
            <a:extLst>
              <a:ext uri="{FF2B5EF4-FFF2-40B4-BE49-F238E27FC236}">
                <a16:creationId xmlns:a16="http://schemas.microsoft.com/office/drawing/2014/main" id="{5227C587-5C2B-F237-25F0-76ED477E2BBB}"/>
              </a:ext>
            </a:extLst>
          </p:cNvPr>
          <p:cNvSpPr txBox="1"/>
          <p:nvPr/>
        </p:nvSpPr>
        <p:spPr>
          <a:xfrm>
            <a:off x="1045028" y="3017522"/>
            <a:ext cx="9941319" cy="1332403"/>
          </a:xfrm>
          <a:prstGeom prst="rect">
            <a:avLst/>
          </a:prstGeom>
        </p:spPr>
        <p:txBody>
          <a:bodyPr vert="horz" lIns="91440" tIns="45720" rIns="91440" bIns="45720" rtlCol="0" anchor="ctr">
            <a:normAutofit/>
          </a:bodyPr>
          <a:lstStyle/>
          <a:p>
            <a:pPr algn="l"/>
            <a:r>
              <a:rPr lang="en-IN" sz="2000" b="0" i="0" u="none" strike="noStrike" dirty="0">
                <a:effectLst/>
                <a:latin typeface="Times New Roman" panose="02020603050405020304" pitchFamily="18" charset="0"/>
                <a:cs typeface="Times New Roman" panose="02020603050405020304" pitchFamily="18" charset="0"/>
              </a:rPr>
              <a:t>Accessibility in HTML5 refers to the practice of designing and coding web content in a way that ensures it is accessible (a </a:t>
            </a:r>
            <a:r>
              <a:rPr lang="en-IN" sz="2000" b="0" i="0" u="none" strike="noStrike" dirty="0">
                <a:solidFill>
                  <a:srgbClr val="000000"/>
                </a:solidFill>
                <a:effectLst/>
                <a:latin typeface="Times New Roman" panose="02020603050405020304" pitchFamily="18" charset="0"/>
                <a:cs typeface="Times New Roman" panose="02020603050405020304" pitchFamily="18" charset="0"/>
              </a:rPr>
              <a:t>good way to navigate and interact</a:t>
            </a:r>
            <a:r>
              <a:rPr lang="en-IN" sz="2000" b="0" i="0" u="none" strike="noStrike" dirty="0">
                <a:effectLst/>
                <a:latin typeface="Times New Roman" panose="02020603050405020304" pitchFamily="18" charset="0"/>
                <a:cs typeface="Times New Roman" panose="02020603050405020304" pitchFamily="18" charset="0"/>
              </a:rPr>
              <a:t>) to all users, including those with disabilities.</a:t>
            </a:r>
            <a:endParaRPr lang="en-IN" sz="200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99EE562-71C4-929C-571C-4F5D6BFC3BAF}"/>
              </a:ext>
            </a:extLst>
          </p:cNvPr>
          <p:cNvSpPr txBox="1"/>
          <p:nvPr/>
        </p:nvSpPr>
        <p:spPr>
          <a:xfrm>
            <a:off x="1161142" y="4528457"/>
            <a:ext cx="4325257" cy="1754326"/>
          </a:xfrm>
          <a:prstGeom prst="rect">
            <a:avLst/>
          </a:prstGeom>
          <a:noFill/>
        </p:spPr>
        <p:txBody>
          <a:bodyPr wrap="square" rtlCol="0">
            <a:spAutoFit/>
          </a:bodyPr>
          <a:lstStyle/>
          <a:p>
            <a:pPr marL="285750" indent="-285750">
              <a:buFont typeface="Arial" panose="020B0604020202020204" pitchFamily="34" charset="0"/>
              <a:buChar char="•"/>
            </a:pPr>
            <a:r>
              <a:rPr lang="en-IN" i="0" u="none" strike="noStrike" dirty="0">
                <a:effectLst/>
                <a:latin typeface="Times New Roman" panose="02020603050405020304" pitchFamily="18" charset="0"/>
                <a:cs typeface="Times New Roman" panose="02020603050405020304" pitchFamily="18" charset="0"/>
              </a:rPr>
              <a:t>Semantic HTML Elements</a:t>
            </a:r>
          </a:p>
          <a:p>
            <a:pPr marL="285750" indent="-285750" algn="l">
              <a:buFont typeface="Arial" panose="020B0604020202020204" pitchFamily="34" charset="0"/>
              <a:buChar char="•"/>
            </a:pPr>
            <a:r>
              <a:rPr lang="en-IN" i="0" u="none" strike="noStrike" dirty="0">
                <a:solidFill>
                  <a:srgbClr val="000000"/>
                </a:solidFill>
                <a:effectLst/>
                <a:latin typeface="Times New Roman" panose="02020603050405020304" pitchFamily="18" charset="0"/>
                <a:cs typeface="Times New Roman" panose="02020603050405020304" pitchFamily="18" charset="0"/>
              </a:rPr>
              <a:t>Alternative Text</a:t>
            </a:r>
          </a:p>
          <a:p>
            <a:pPr marL="285750" indent="-285750" algn="l">
              <a:buFont typeface="Arial" panose="020B0604020202020204" pitchFamily="34" charset="0"/>
              <a:buChar char="•"/>
            </a:pPr>
            <a:r>
              <a:rPr lang="en-IN" i="0" u="none" strike="noStrike" dirty="0">
                <a:effectLst/>
                <a:latin typeface="Times New Roman" panose="02020603050405020304" pitchFamily="18" charset="0"/>
                <a:cs typeface="Times New Roman" panose="02020603050405020304" pitchFamily="18" charset="0"/>
              </a:rPr>
              <a:t>Keyboard Navigation</a:t>
            </a:r>
          </a:p>
          <a:p>
            <a:pPr marL="285750" indent="-285750">
              <a:buFont typeface="Arial" panose="020B0604020202020204" pitchFamily="34" charset="0"/>
              <a:buChar char="•"/>
            </a:pPr>
            <a:r>
              <a:rPr lang="en-IN" i="0" u="none" strike="noStrike" dirty="0">
                <a:solidFill>
                  <a:srgbClr val="000000"/>
                </a:solidFill>
                <a:effectLst/>
                <a:latin typeface="Times New Roman" panose="02020603050405020304" pitchFamily="18" charset="0"/>
                <a:cs typeface="Times New Roman" panose="02020603050405020304" pitchFamily="18" charset="0"/>
              </a:rPr>
              <a:t>Create Good Link Text</a:t>
            </a:r>
          </a:p>
          <a:p>
            <a:pPr marL="285750" indent="-285750">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Form attributes</a:t>
            </a:r>
            <a:endParaRPr lang="en-IN"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IN" dirty="0">
                <a:latin typeface="Söhne"/>
              </a:rPr>
              <a:t>etc</a:t>
            </a:r>
            <a:endParaRPr lang="en-IN" i="0" u="none" strike="noStrike" dirty="0">
              <a:effectLst/>
              <a:latin typeface="Segoe UI" panose="020B0502040204020203" pitchFamily="34" charset="0"/>
            </a:endParaRPr>
          </a:p>
        </p:txBody>
      </p:sp>
    </p:spTree>
    <p:extLst>
      <p:ext uri="{BB962C8B-B14F-4D97-AF65-F5344CB8AC3E}">
        <p14:creationId xmlns:p14="http://schemas.microsoft.com/office/powerpoint/2010/main" val="2905105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effectLst/>
                <a:latin typeface="+mj-lt"/>
                <a:ea typeface="+mj-ea"/>
                <a:cs typeface="+mj-cs"/>
              </a:rPr>
              <a:t>The W3C Markup Validation Service </a:t>
            </a:r>
            <a:r>
              <a:rPr lang="en-US" sz="4800" kern="1200">
                <a:solidFill>
                  <a:schemeClr val="tx1"/>
                </a:solidFill>
                <a:latin typeface="+mj-lt"/>
                <a:ea typeface="+mj-ea"/>
                <a:cs typeface="+mj-cs"/>
              </a:rPr>
              <a:t> </a:t>
            </a:r>
          </a:p>
        </p:txBody>
      </p:sp>
      <p:sp>
        <p:nvSpPr>
          <p:cNvPr id="3" name="TextBox 2">
            <a:extLst>
              <a:ext uri="{FF2B5EF4-FFF2-40B4-BE49-F238E27FC236}">
                <a16:creationId xmlns:a16="http://schemas.microsoft.com/office/drawing/2014/main" id="{62DBCA06-4070-5F18-2142-7AC1C41AFE93}"/>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a:lnSpc>
                <a:spcPct val="90000"/>
              </a:lnSpc>
              <a:spcAft>
                <a:spcPts val="600"/>
              </a:spcAft>
            </a:pPr>
            <a:r>
              <a:rPr lang="en-US" sz="2400" dirty="0"/>
              <a:t>A</a:t>
            </a:r>
            <a:r>
              <a:rPr lang="en-US" sz="2400" b="0" i="0" u="none" strike="noStrike" dirty="0">
                <a:effectLst/>
              </a:rPr>
              <a:t> </a:t>
            </a:r>
            <a:r>
              <a:rPr lang="en-US" sz="2400" b="0" i="1" u="none" strike="noStrike" dirty="0">
                <a:effectLst/>
              </a:rPr>
              <a:t>valid</a:t>
            </a:r>
            <a:r>
              <a:rPr lang="en-US" sz="2400" b="0" i="0" u="none" strike="noStrike" dirty="0">
                <a:effectLst/>
              </a:rPr>
              <a:t> Web page is not necessarily a good web page, but an </a:t>
            </a:r>
            <a:r>
              <a:rPr lang="en-US" sz="2400" b="0" i="1" u="none" strike="noStrike" dirty="0">
                <a:effectLst/>
              </a:rPr>
              <a:t>invalid</a:t>
            </a:r>
            <a:r>
              <a:rPr lang="en-US" sz="2400" b="0" i="0" u="none" strike="noStrike" dirty="0">
                <a:effectLst/>
              </a:rPr>
              <a:t> Web page has little chance of being a good web page.</a:t>
            </a:r>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a:hlinkClick r:id="rId2"/>
              </a:rPr>
              <a:t>https://validator.w3.org</a:t>
            </a:r>
            <a:endParaRPr lang="en-US" sz="2400" dirty="0"/>
          </a:p>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The W3C CSS Validation Service </a:t>
            </a:r>
            <a:r>
              <a:rPr lang="en-US" sz="4800" kern="1200" dirty="0">
                <a:solidFill>
                  <a:schemeClr val="tx1"/>
                </a:solidFill>
                <a:latin typeface="+mj-lt"/>
                <a:ea typeface="+mj-ea"/>
                <a:cs typeface="+mj-cs"/>
              </a:rPr>
              <a:t> </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r>
              <a:rPr lang="en-US" sz="2400" dirty="0">
                <a:hlinkClick r:id="rId2"/>
              </a:rPr>
              <a:t>https://jigsaw.w3.org/css-validator/</a:t>
            </a:r>
            <a:endParaRPr lang="en-US" sz="2400" dirty="0"/>
          </a:p>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109302-4FD6-ACC1-D58B-4B0CB1680275}"/>
              </a:ext>
            </a:extLst>
          </p:cNvPr>
          <p:cNvSpPr txBox="1"/>
          <p:nvPr/>
        </p:nvSpPr>
        <p:spPr>
          <a:xfrm>
            <a:off x="1262743" y="3643086"/>
            <a:ext cx="10284823" cy="707886"/>
          </a:xfrm>
          <a:prstGeom prst="rect">
            <a:avLst/>
          </a:prstGeom>
          <a:noFill/>
        </p:spPr>
        <p:txBody>
          <a:bodyPr wrap="square" rtlCol="0">
            <a:spAutoFit/>
          </a:bodyPr>
          <a:lstStyle/>
          <a:p>
            <a:r>
              <a:rPr lang="en-IN" sz="2000" b="1" i="0" u="none" strike="noStrike" dirty="0">
                <a:solidFill>
                  <a:srgbClr val="1F2126"/>
                </a:solidFill>
                <a:effectLst/>
                <a:latin typeface="Helvetica" pitchFamily="2" charset="0"/>
              </a:rPr>
              <a:t>Note</a:t>
            </a:r>
            <a:r>
              <a:rPr lang="en-IN" sz="2000" b="0" i="0" u="none" strike="noStrike" dirty="0">
                <a:solidFill>
                  <a:srgbClr val="1F2126"/>
                </a:solidFill>
                <a:effectLst/>
                <a:latin typeface="Helvetica" pitchFamily="2" charset="0"/>
              </a:rPr>
              <a:t>: If you want to validate your CSS style sheet embedded in an (X)HTML document, you should first </a:t>
            </a:r>
            <a:r>
              <a:rPr lang="en-IN" sz="2000" b="0" i="0" u="sng" dirty="0">
                <a:solidFill>
                  <a:srgbClr val="365D95"/>
                </a:solidFill>
                <a:effectLst/>
                <a:latin typeface="Helvetica" pitchFamily="2" charset="0"/>
                <a:hlinkClick r:id="rId3"/>
              </a:rPr>
              <a:t>check that the (X)HTML you use is valid</a:t>
            </a:r>
            <a:r>
              <a:rPr lang="en-IN" sz="2000" b="0" i="0" u="none" strike="noStrike" dirty="0">
                <a:solidFill>
                  <a:srgbClr val="1F2126"/>
                </a:solidFill>
                <a:effectLst/>
                <a:latin typeface="Helvetica" pitchFamily="2" charset="0"/>
              </a:rPr>
              <a:t>.</a:t>
            </a:r>
            <a:endParaRPr lang="en-US" sz="2000" dirty="0"/>
          </a:p>
        </p:txBody>
      </p:sp>
    </p:spTree>
    <p:extLst>
      <p:ext uri="{BB962C8B-B14F-4D97-AF65-F5344CB8AC3E}">
        <p14:creationId xmlns:p14="http://schemas.microsoft.com/office/powerpoint/2010/main" val="1561622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HTML | CSS  | </a:t>
            </a:r>
            <a:r>
              <a:rPr lang="en-US" sz="4800" kern="1200" dirty="0" err="1">
                <a:solidFill>
                  <a:schemeClr val="tx1"/>
                </a:solidFill>
                <a:effectLst/>
                <a:latin typeface="+mj-lt"/>
                <a:ea typeface="+mj-ea"/>
                <a:cs typeface="+mj-cs"/>
              </a:rPr>
              <a:t>Javascript</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109302-4FD6-ACC1-D58B-4B0CB1680275}"/>
              </a:ext>
            </a:extLst>
          </p:cNvPr>
          <p:cNvSpPr txBox="1"/>
          <p:nvPr/>
        </p:nvSpPr>
        <p:spPr>
          <a:xfrm>
            <a:off x="1262743" y="3148450"/>
            <a:ext cx="10284823" cy="2246769"/>
          </a:xfrm>
          <a:prstGeom prst="rect">
            <a:avLst/>
          </a:prstGeom>
          <a:noFill/>
        </p:spPr>
        <p:txBody>
          <a:bodyPr wrap="square" rtlCol="0">
            <a:spAutoFit/>
          </a:bodyPr>
          <a:lstStyle/>
          <a:p>
            <a:pPr algn="l"/>
            <a:r>
              <a:rPr lang="en-IN" sz="2800" dirty="0"/>
              <a:t>   1. HTML to define the basic structure of web pages.</a:t>
            </a:r>
          </a:p>
          <a:p>
            <a:pPr algn="l"/>
            <a:endParaRPr lang="en-IN" sz="2800" dirty="0"/>
          </a:p>
          <a:p>
            <a:pPr algn="l"/>
            <a:r>
              <a:rPr lang="en-IN" sz="2800" dirty="0"/>
              <a:t>   2. CSS to specify the layout of web pages</a:t>
            </a:r>
          </a:p>
          <a:p>
            <a:pPr algn="l"/>
            <a:endParaRPr lang="en-IN" sz="2800" dirty="0"/>
          </a:p>
          <a:p>
            <a:pPr algn="l"/>
            <a:r>
              <a:rPr lang="en-IN" sz="2800" dirty="0"/>
              <a:t>   3. JavaScript to program the </a:t>
            </a:r>
            <a:r>
              <a:rPr lang="en-IN" sz="2800" dirty="0" err="1"/>
              <a:t>behavior</a:t>
            </a:r>
            <a:r>
              <a:rPr lang="en-IN" sz="2800" dirty="0"/>
              <a:t> of web pages</a:t>
            </a:r>
          </a:p>
        </p:txBody>
      </p:sp>
    </p:spTree>
    <p:extLst>
      <p:ext uri="{BB962C8B-B14F-4D97-AF65-F5344CB8AC3E}">
        <p14:creationId xmlns:p14="http://schemas.microsoft.com/office/powerpoint/2010/main" val="2497903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CSS  (Cascading Style Sheets)</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CSS Syntax - Learn CSS">
            <a:extLst>
              <a:ext uri="{FF2B5EF4-FFF2-40B4-BE49-F238E27FC236}">
                <a16:creationId xmlns:a16="http://schemas.microsoft.com/office/drawing/2014/main" id="{9244DD2E-39B4-C883-34ED-284864681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3" y="2850415"/>
            <a:ext cx="5273435" cy="1709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8C218F-1348-DA4F-2C7D-1786FC1A8C2D}"/>
              </a:ext>
            </a:extLst>
          </p:cNvPr>
          <p:cNvSpPr txBox="1"/>
          <p:nvPr/>
        </p:nvSpPr>
        <p:spPr>
          <a:xfrm>
            <a:off x="7692020" y="3296362"/>
            <a:ext cx="2670674" cy="1569660"/>
          </a:xfrm>
          <a:prstGeom prst="rect">
            <a:avLst/>
          </a:prstGeom>
          <a:noFill/>
          <a:ln>
            <a:solidFill>
              <a:schemeClr val="accent1"/>
            </a:solidFill>
          </a:ln>
        </p:spPr>
        <p:txBody>
          <a:bodyPr wrap="square">
            <a:spAutoFit/>
          </a:bodyPr>
          <a:lstStyle/>
          <a:p>
            <a:r>
              <a:rPr lang="en-IN" sz="2400" b="0" i="0" u="none" strike="noStrike" dirty="0">
                <a:solidFill>
                  <a:srgbClr val="A52A2A"/>
                </a:solidFill>
                <a:effectLst/>
                <a:latin typeface="Consolas" panose="020B0609020204030204" pitchFamily="49" charset="0"/>
              </a:rPr>
              <a:t>p </a:t>
            </a:r>
          </a:p>
          <a:p>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FF0000"/>
                </a:solidFill>
                <a:effectLst/>
                <a:latin typeface="Consolas" panose="020B0609020204030204" pitchFamily="49" charset="0"/>
              </a:rPr>
              <a:t>  </a:t>
            </a:r>
            <a:r>
              <a:rPr lang="en-IN" sz="2400" b="0" i="0" u="none" strike="noStrike" dirty="0" err="1">
                <a:solidFill>
                  <a:srgbClr val="FF0000"/>
                </a:solidFill>
                <a:effectLst/>
                <a:latin typeface="Consolas" panose="020B0609020204030204" pitchFamily="49" charset="0"/>
              </a:rPr>
              <a:t>color</a:t>
            </a:r>
            <a:r>
              <a:rPr lang="en-IN" sz="2400" b="0" i="0" u="none" strike="noStrike" dirty="0">
                <a:solidFill>
                  <a:srgbClr val="000000"/>
                </a:solidFill>
                <a:effectLst/>
                <a:latin typeface="Consolas" panose="020B0609020204030204" pitchFamily="49" charset="0"/>
              </a:rPr>
              <a:t>:</a:t>
            </a:r>
            <a:r>
              <a:rPr lang="en-IN" sz="2400" b="0" i="0" u="none" strike="noStrike" dirty="0">
                <a:solidFill>
                  <a:srgbClr val="0000CD"/>
                </a:solidFill>
                <a:effectLst/>
                <a:latin typeface="Consolas" panose="020B0609020204030204" pitchFamily="49" charset="0"/>
              </a:rPr>
              <a:t> blue</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000000"/>
                </a:solidFill>
                <a:effectLst/>
                <a:latin typeface="Consolas" panose="020B0609020204030204" pitchFamily="49" charset="0"/>
              </a:rPr>
              <a:t>}</a:t>
            </a:r>
            <a:endParaRPr lang="en-US" sz="2400" dirty="0"/>
          </a:p>
        </p:txBody>
      </p:sp>
    </p:spTree>
    <p:extLst>
      <p:ext uri="{BB962C8B-B14F-4D97-AF65-F5344CB8AC3E}">
        <p14:creationId xmlns:p14="http://schemas.microsoft.com/office/powerpoint/2010/main" val="4195421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Types of CSS or Ways to Insert CSS </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109302-4FD6-ACC1-D58B-4B0CB1680275}"/>
              </a:ext>
            </a:extLst>
          </p:cNvPr>
          <p:cNvSpPr txBox="1"/>
          <p:nvPr/>
        </p:nvSpPr>
        <p:spPr>
          <a:xfrm>
            <a:off x="1262743" y="3148450"/>
            <a:ext cx="10284823" cy="2677656"/>
          </a:xfrm>
          <a:prstGeom prst="rect">
            <a:avLst/>
          </a:prstGeom>
          <a:noFill/>
        </p:spPr>
        <p:txBody>
          <a:bodyPr wrap="square" rtlCol="0">
            <a:spAutoFit/>
          </a:bodyPr>
          <a:lstStyle/>
          <a:p>
            <a:pPr algn="l">
              <a:buFont typeface="Arial" panose="020B0604020202020204" pitchFamily="34" charset="0"/>
              <a:buChar char="•"/>
            </a:pPr>
            <a:r>
              <a:rPr lang="en-IN" sz="2800" b="0" i="0" u="none" strike="noStrike" dirty="0">
                <a:solidFill>
                  <a:srgbClr val="000000"/>
                </a:solidFill>
                <a:effectLst/>
                <a:latin typeface="Verdana" panose="020B0604030504040204" pitchFamily="34" charset="0"/>
              </a:rPr>
              <a:t>External CSS</a:t>
            </a:r>
          </a:p>
          <a:p>
            <a:pPr algn="l">
              <a:buFont typeface="Arial" panose="020B0604020202020204" pitchFamily="34" charset="0"/>
              <a:buChar char="•"/>
            </a:pPr>
            <a:endParaRPr lang="en-IN" sz="2800" b="0" i="0" u="none" strike="noStrike" dirty="0">
              <a:solidFill>
                <a:srgbClr val="000000"/>
              </a:solidFill>
              <a:effectLst/>
              <a:latin typeface="Verdana" panose="020B0604030504040204" pitchFamily="34" charset="0"/>
            </a:endParaRPr>
          </a:p>
          <a:p>
            <a:pPr algn="l">
              <a:buFont typeface="Arial" panose="020B0604020202020204" pitchFamily="34" charset="0"/>
              <a:buChar char="•"/>
            </a:pPr>
            <a:r>
              <a:rPr lang="en-IN" sz="2800" b="0" i="0" u="none" strike="noStrike" dirty="0">
                <a:solidFill>
                  <a:srgbClr val="000000"/>
                </a:solidFill>
                <a:effectLst/>
                <a:latin typeface="Verdana" panose="020B0604030504040204" pitchFamily="34" charset="0"/>
              </a:rPr>
              <a:t>Internal CSS</a:t>
            </a:r>
          </a:p>
          <a:p>
            <a:pPr algn="l">
              <a:buFont typeface="Arial" panose="020B0604020202020204" pitchFamily="34" charset="0"/>
              <a:buChar char="•"/>
            </a:pPr>
            <a:endParaRPr lang="en-IN" sz="2800" b="0" i="0" u="none" strike="noStrike" dirty="0">
              <a:solidFill>
                <a:srgbClr val="000000"/>
              </a:solidFill>
              <a:effectLst/>
              <a:latin typeface="Verdana" panose="020B0604030504040204" pitchFamily="34" charset="0"/>
            </a:endParaRPr>
          </a:p>
          <a:p>
            <a:pPr algn="l">
              <a:buFont typeface="Arial" panose="020B0604020202020204" pitchFamily="34" charset="0"/>
              <a:buChar char="•"/>
            </a:pPr>
            <a:r>
              <a:rPr lang="en-IN" sz="2800" b="0" i="0" u="none" strike="noStrike" dirty="0">
                <a:solidFill>
                  <a:srgbClr val="000000"/>
                </a:solidFill>
                <a:effectLst/>
                <a:latin typeface="Verdana" panose="020B0604030504040204" pitchFamily="34" charset="0"/>
              </a:rPr>
              <a:t>Inline CSS</a:t>
            </a:r>
          </a:p>
          <a:p>
            <a:pPr algn="l"/>
            <a:endParaRPr lang="en-IN" sz="2800" dirty="0"/>
          </a:p>
        </p:txBody>
      </p:sp>
    </p:spTree>
    <p:extLst>
      <p:ext uri="{BB962C8B-B14F-4D97-AF65-F5344CB8AC3E}">
        <p14:creationId xmlns:p14="http://schemas.microsoft.com/office/powerpoint/2010/main" val="91586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27B224-30A8-76F4-F965-26E79E306A7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sz="3600" b="1" dirty="0"/>
              <a:t>Inline CSS</a:t>
            </a:r>
          </a:p>
        </p:txBody>
      </p:sp>
      <p:sp>
        <p:nvSpPr>
          <p:cNvPr id="3083" name="Rectangle 3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F502D8-6655-D71E-0222-F1535B10EE02}"/>
              </a:ext>
            </a:extLst>
          </p:cNvPr>
          <p:cNvPicPr>
            <a:picLocks noChangeAspect="1"/>
          </p:cNvPicPr>
          <p:nvPr/>
        </p:nvPicPr>
        <p:blipFill>
          <a:blip r:embed="rId2"/>
          <a:stretch>
            <a:fillRect/>
          </a:stretch>
        </p:blipFill>
        <p:spPr>
          <a:xfrm>
            <a:off x="6076367" y="587828"/>
            <a:ext cx="5717094" cy="4343935"/>
          </a:xfrm>
          <a:prstGeom prst="rect">
            <a:avLst/>
          </a:prstGeom>
        </p:spPr>
      </p:pic>
    </p:spTree>
    <p:extLst>
      <p:ext uri="{BB962C8B-B14F-4D97-AF65-F5344CB8AC3E}">
        <p14:creationId xmlns:p14="http://schemas.microsoft.com/office/powerpoint/2010/main" val="314880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27B224-30A8-76F4-F965-26E79E306A7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sz="3600" b="1" dirty="0"/>
              <a:t>Internal CSS</a:t>
            </a:r>
          </a:p>
        </p:txBody>
      </p:sp>
      <p:sp>
        <p:nvSpPr>
          <p:cNvPr id="3083" name="Rectangle 3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BDAFBA-5AA8-9113-6699-5D0A43147881}"/>
              </a:ext>
            </a:extLst>
          </p:cNvPr>
          <p:cNvPicPr>
            <a:picLocks noChangeAspect="1"/>
          </p:cNvPicPr>
          <p:nvPr/>
        </p:nvPicPr>
        <p:blipFill>
          <a:blip r:embed="rId2"/>
          <a:stretch>
            <a:fillRect/>
          </a:stretch>
        </p:blipFill>
        <p:spPr>
          <a:xfrm>
            <a:off x="5753290" y="886587"/>
            <a:ext cx="6159500" cy="4343400"/>
          </a:xfrm>
          <a:prstGeom prst="rect">
            <a:avLst/>
          </a:prstGeom>
        </p:spPr>
      </p:pic>
    </p:spTree>
    <p:extLst>
      <p:ext uri="{BB962C8B-B14F-4D97-AF65-F5344CB8AC3E}">
        <p14:creationId xmlns:p14="http://schemas.microsoft.com/office/powerpoint/2010/main" val="1238782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27B224-30A8-76F4-F965-26E79E306A7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sz="3600" b="1" dirty="0"/>
              <a:t>External CSS</a:t>
            </a:r>
          </a:p>
        </p:txBody>
      </p:sp>
      <p:sp>
        <p:nvSpPr>
          <p:cNvPr id="3083" name="Rectangle 308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code&#10;&#10;Description automatically generated">
            <a:extLst>
              <a:ext uri="{FF2B5EF4-FFF2-40B4-BE49-F238E27FC236}">
                <a16:creationId xmlns:a16="http://schemas.microsoft.com/office/drawing/2014/main" id="{0753FBF2-A56D-069B-DC45-B9102504AEC0}"/>
              </a:ext>
            </a:extLst>
          </p:cNvPr>
          <p:cNvPicPr>
            <a:picLocks noChangeAspect="1"/>
          </p:cNvPicPr>
          <p:nvPr/>
        </p:nvPicPr>
        <p:blipFill rotWithShape="1">
          <a:blip r:embed="rId2"/>
          <a:srcRect r="22083"/>
          <a:stretch/>
        </p:blipFill>
        <p:spPr>
          <a:xfrm>
            <a:off x="5771741" y="122851"/>
            <a:ext cx="6056026" cy="6037551"/>
          </a:xfrm>
          <a:prstGeom prst="rect">
            <a:avLst/>
          </a:prstGeom>
        </p:spPr>
      </p:pic>
    </p:spTree>
    <p:extLst>
      <p:ext uri="{BB962C8B-B14F-4D97-AF65-F5344CB8AC3E}">
        <p14:creationId xmlns:p14="http://schemas.microsoft.com/office/powerpoint/2010/main" val="3813716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6D1565B-BC3D-78BD-7DAA-5035879582F0}"/>
              </a:ext>
            </a:extLst>
          </p:cNvPr>
          <p:cNvPicPr>
            <a:picLocks noGrp="1" noChangeAspect="1"/>
          </p:cNvPicPr>
          <p:nvPr>
            <p:ph idx="1"/>
          </p:nvPr>
        </p:nvPicPr>
        <p:blipFill>
          <a:blip r:embed="rId2"/>
          <a:stretch>
            <a:fillRect/>
          </a:stretch>
        </p:blipFill>
        <p:spPr>
          <a:xfrm>
            <a:off x="643467" y="988992"/>
            <a:ext cx="10905066" cy="48800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CBC8E3-EC9D-B62D-560E-818B95532603}"/>
              </a:ext>
            </a:extLst>
          </p:cNvPr>
          <p:cNvSpPr/>
          <p:nvPr/>
        </p:nvSpPr>
        <p:spPr>
          <a:xfrm>
            <a:off x="7417948" y="5326743"/>
            <a:ext cx="372264" cy="33382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004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HTML and CSS Comments</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ECBE35-E5D9-D4D5-C2D4-5DE1500FA7FC}"/>
              </a:ext>
            </a:extLst>
          </p:cNvPr>
          <p:cNvSpPr txBox="1"/>
          <p:nvPr/>
        </p:nvSpPr>
        <p:spPr>
          <a:xfrm>
            <a:off x="1189973" y="3043825"/>
            <a:ext cx="4870244" cy="646331"/>
          </a:xfrm>
          <a:prstGeom prst="rect">
            <a:avLst/>
          </a:prstGeom>
          <a:noFill/>
        </p:spPr>
        <p:txBody>
          <a:bodyPr wrap="none" rtlCol="0">
            <a:spAutoFit/>
          </a:bodyPr>
          <a:lstStyle/>
          <a:p>
            <a:r>
              <a:rPr lang="en-US" dirty="0"/>
              <a:t>HTML</a:t>
            </a:r>
          </a:p>
          <a:p>
            <a:r>
              <a:rPr lang="en-IN" b="0" i="0" u="none" strike="noStrike" dirty="0">
                <a:solidFill>
                  <a:srgbClr val="008000"/>
                </a:solidFill>
                <a:effectLst/>
                <a:latin typeface="Consolas" panose="020B0609020204030204" pitchFamily="49" charset="0"/>
              </a:rPr>
              <a:t>&lt;!-- These paragraphs will be red --&gt;</a:t>
            </a:r>
            <a:endParaRPr lang="en-US" dirty="0"/>
          </a:p>
        </p:txBody>
      </p:sp>
      <p:sp>
        <p:nvSpPr>
          <p:cNvPr id="6" name="TextBox 5">
            <a:extLst>
              <a:ext uri="{FF2B5EF4-FFF2-40B4-BE49-F238E27FC236}">
                <a16:creationId xmlns:a16="http://schemas.microsoft.com/office/drawing/2014/main" id="{80DDD87E-B2F8-A0CD-4E98-7CF5384BD448}"/>
              </a:ext>
            </a:extLst>
          </p:cNvPr>
          <p:cNvSpPr txBox="1"/>
          <p:nvPr/>
        </p:nvSpPr>
        <p:spPr>
          <a:xfrm>
            <a:off x="1223578" y="3902745"/>
            <a:ext cx="4363695" cy="646331"/>
          </a:xfrm>
          <a:prstGeom prst="rect">
            <a:avLst/>
          </a:prstGeom>
          <a:noFill/>
        </p:spPr>
        <p:txBody>
          <a:bodyPr wrap="none" rtlCol="0">
            <a:spAutoFit/>
          </a:bodyPr>
          <a:lstStyle/>
          <a:p>
            <a:r>
              <a:rPr lang="en-US" dirty="0"/>
              <a:t>CSS</a:t>
            </a:r>
          </a:p>
          <a:p>
            <a:r>
              <a:rPr lang="en-IN" dirty="0">
                <a:solidFill>
                  <a:srgbClr val="008000"/>
                </a:solidFill>
                <a:latin typeface="Consolas" panose="020B0609020204030204" pitchFamily="49" charset="0"/>
              </a:rPr>
              <a:t>/*</a:t>
            </a:r>
            <a:r>
              <a:rPr lang="en-IN" b="0" i="0" u="none" strike="noStrike" dirty="0">
                <a:solidFill>
                  <a:srgbClr val="008000"/>
                </a:solidFill>
                <a:effectLst/>
                <a:latin typeface="Consolas" panose="020B0609020204030204" pitchFamily="49" charset="0"/>
              </a:rPr>
              <a:t>These paragraphs will be red */</a:t>
            </a:r>
            <a:endParaRPr lang="en-US" dirty="0"/>
          </a:p>
        </p:txBody>
      </p:sp>
    </p:spTree>
    <p:extLst>
      <p:ext uri="{BB962C8B-B14F-4D97-AF65-F5344CB8AC3E}">
        <p14:creationId xmlns:p14="http://schemas.microsoft.com/office/powerpoint/2010/main" val="298160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effectLst/>
                <a:latin typeface="+mj-lt"/>
                <a:ea typeface="+mj-ea"/>
                <a:cs typeface="+mj-cs"/>
              </a:rPr>
              <a:t>CSS Selectors</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ECBE35-E5D9-D4D5-C2D4-5DE1500FA7FC}"/>
              </a:ext>
            </a:extLst>
          </p:cNvPr>
          <p:cNvSpPr txBox="1"/>
          <p:nvPr/>
        </p:nvSpPr>
        <p:spPr>
          <a:xfrm>
            <a:off x="1189973" y="3043825"/>
            <a:ext cx="10456709" cy="2585323"/>
          </a:xfrm>
          <a:prstGeom prst="rect">
            <a:avLst/>
          </a:prstGeom>
          <a:noFill/>
        </p:spPr>
        <p:txBody>
          <a:bodyPr wrap="none" rtlCol="0">
            <a:spAutoFit/>
          </a:bodyPr>
          <a:lstStyle/>
          <a:p>
            <a:pPr algn="l"/>
            <a:r>
              <a:rPr lang="en-IN" b="0" i="0" u="none" strike="noStrike" dirty="0">
                <a:solidFill>
                  <a:srgbClr val="000000"/>
                </a:solidFill>
                <a:effectLst/>
                <a:latin typeface="Verdana" panose="020B0604030504040204" pitchFamily="34" charset="0"/>
              </a:rPr>
              <a:t>CSS selectors are used to select the HTML elements you want to style.</a:t>
            </a:r>
          </a:p>
          <a:p>
            <a:pPr algn="l"/>
            <a:endParaRPr lang="en-IN" b="0" i="0" u="none" strike="noStrike" dirty="0">
              <a:solidFill>
                <a:srgbClr val="000000"/>
              </a:solidFill>
              <a:effectLst/>
              <a:latin typeface="Verdana" panose="020B0604030504040204" pitchFamily="34" charset="0"/>
            </a:endParaRPr>
          </a:p>
          <a:p>
            <a:pPr algn="l"/>
            <a:r>
              <a:rPr lang="en-IN" b="0" i="0" u="none" strike="noStrike" dirty="0">
                <a:solidFill>
                  <a:srgbClr val="000000"/>
                </a:solidFill>
                <a:effectLst/>
                <a:latin typeface="Verdana" panose="020B0604030504040204" pitchFamily="34" charset="0"/>
              </a:rPr>
              <a:t>CSS selectors are divided into five categories:</a:t>
            </a:r>
          </a:p>
          <a:p>
            <a:pPr algn="l"/>
            <a:endParaRPr lang="en-IN" b="0" i="0" u="none" strike="noStrike" dirty="0">
              <a:solidFill>
                <a:srgbClr val="000000"/>
              </a:solidFill>
              <a:effectLst/>
              <a:latin typeface="Verdana" panose="020B0604030504040204" pitchFamily="34" charset="0"/>
            </a:endParaRPr>
          </a:p>
          <a:p>
            <a:pPr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Simple</a:t>
            </a:r>
            <a:r>
              <a:rPr lang="en-IN" b="0" i="0" u="none" strike="noStrike" dirty="0">
                <a:solidFill>
                  <a:srgbClr val="000000"/>
                </a:solidFill>
                <a:effectLst/>
                <a:latin typeface="Verdana" panose="020B0604030504040204" pitchFamily="34" charset="0"/>
              </a:rPr>
              <a:t> selectors (select elements based on name, id, class)</a:t>
            </a:r>
          </a:p>
          <a:p>
            <a:pPr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Combinator</a:t>
            </a:r>
            <a:r>
              <a:rPr lang="en-IN" b="0" i="0" u="none" strike="noStrike" dirty="0">
                <a:solidFill>
                  <a:srgbClr val="000000"/>
                </a:solidFill>
                <a:effectLst/>
                <a:latin typeface="Verdana" panose="020B0604030504040204" pitchFamily="34" charset="0"/>
              </a:rPr>
              <a:t> selectors (select elements based on a specific relationship between them)</a:t>
            </a:r>
          </a:p>
          <a:p>
            <a:pPr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Pseudo-class</a:t>
            </a:r>
            <a:r>
              <a:rPr lang="en-IN" b="0" i="0" u="none" strike="noStrike" dirty="0">
                <a:solidFill>
                  <a:srgbClr val="000000"/>
                </a:solidFill>
                <a:effectLst/>
                <a:latin typeface="Verdana" panose="020B0604030504040204" pitchFamily="34" charset="0"/>
              </a:rPr>
              <a:t> selectors (select elements based on a certain state)</a:t>
            </a:r>
          </a:p>
          <a:p>
            <a:pPr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Pseudo-elements</a:t>
            </a:r>
            <a:r>
              <a:rPr lang="en-IN" b="0" i="0" u="none" strike="noStrike" dirty="0">
                <a:solidFill>
                  <a:srgbClr val="000000"/>
                </a:solidFill>
                <a:effectLst/>
                <a:latin typeface="Verdana" panose="020B0604030504040204" pitchFamily="34" charset="0"/>
              </a:rPr>
              <a:t> selectors (select and style a part of an element)</a:t>
            </a:r>
          </a:p>
          <a:p>
            <a:pPr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Attribute</a:t>
            </a:r>
            <a:r>
              <a:rPr lang="en-IN" b="0" i="0" u="none" strike="noStrike" dirty="0">
                <a:solidFill>
                  <a:srgbClr val="000000"/>
                </a:solidFill>
                <a:effectLst/>
                <a:latin typeface="Verdana" panose="020B0604030504040204" pitchFamily="34" charset="0"/>
              </a:rPr>
              <a:t> selectors (select elements based on an attribute or attribute value)</a:t>
            </a:r>
          </a:p>
        </p:txBody>
      </p:sp>
    </p:spTree>
    <p:extLst>
      <p:ext uri="{BB962C8B-B14F-4D97-AF65-F5344CB8AC3E}">
        <p14:creationId xmlns:p14="http://schemas.microsoft.com/office/powerpoint/2010/main" val="2627611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IN" sz="4800" b="1" i="0" u="none" strike="noStrike" dirty="0">
                <a:solidFill>
                  <a:srgbClr val="000000"/>
                </a:solidFill>
                <a:effectLst/>
                <a:latin typeface="Verdana" panose="020B0604030504040204" pitchFamily="34" charset="0"/>
              </a:rPr>
              <a:t>Simple</a:t>
            </a:r>
            <a:r>
              <a:rPr lang="en-IN" sz="4800" b="0" i="0" u="none" strike="noStrike" dirty="0">
                <a:solidFill>
                  <a:srgbClr val="000000"/>
                </a:solidFill>
                <a:effectLst/>
                <a:latin typeface="Verdana" panose="020B0604030504040204" pitchFamily="34" charset="0"/>
              </a:rPr>
              <a:t> selectors</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ECBE35-E5D9-D4D5-C2D4-5DE1500FA7FC}"/>
              </a:ext>
            </a:extLst>
          </p:cNvPr>
          <p:cNvSpPr txBox="1"/>
          <p:nvPr/>
        </p:nvSpPr>
        <p:spPr>
          <a:xfrm>
            <a:off x="2029217" y="3066759"/>
            <a:ext cx="3752950" cy="1569660"/>
          </a:xfrm>
          <a:prstGeom prst="rect">
            <a:avLst/>
          </a:prstGeom>
          <a:noFill/>
          <a:ln>
            <a:solidFill>
              <a:schemeClr val="accent1"/>
            </a:solidFill>
          </a:ln>
        </p:spPr>
        <p:txBody>
          <a:bodyPr wrap="none" rtlCol="0">
            <a:spAutoFit/>
          </a:bodyPr>
          <a:lstStyle/>
          <a:p>
            <a:pPr algn="l"/>
            <a:r>
              <a:rPr lang="en-IN" sz="2400" b="0" i="0" u="none" strike="noStrike" dirty="0">
                <a:solidFill>
                  <a:srgbClr val="A52A2A"/>
                </a:solidFill>
                <a:effectLst/>
                <a:latin typeface="Consolas" panose="020B0609020204030204" pitchFamily="49" charset="0"/>
              </a:rPr>
              <a:t>p </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FF0000"/>
                </a:solidFill>
                <a:effectLst/>
                <a:latin typeface="Consolas" panose="020B0609020204030204" pitchFamily="49" charset="0"/>
              </a:rPr>
              <a:t>  text-align</a:t>
            </a:r>
            <a:r>
              <a:rPr lang="en-IN" sz="2400" b="0" i="0" u="none" strike="noStrike" dirty="0">
                <a:solidFill>
                  <a:srgbClr val="000000"/>
                </a:solidFill>
                <a:effectLst/>
                <a:latin typeface="Consolas" panose="020B0609020204030204" pitchFamily="49" charset="0"/>
              </a:rPr>
              <a:t>:</a:t>
            </a:r>
            <a:r>
              <a:rPr lang="en-IN" sz="2400" b="0" i="0" u="none" strike="noStrike" dirty="0">
                <a:solidFill>
                  <a:srgbClr val="0000CD"/>
                </a:solidFill>
                <a:effectLst/>
                <a:latin typeface="Consolas" panose="020B0609020204030204" pitchFamily="49" charset="0"/>
              </a:rPr>
              <a:t> </a:t>
            </a:r>
            <a:r>
              <a:rPr lang="en-IN" sz="2400" b="0" i="0" u="none" strike="noStrike" dirty="0" err="1">
                <a:solidFill>
                  <a:srgbClr val="0000CD"/>
                </a:solidFill>
                <a:effectLst/>
                <a:latin typeface="Consolas" panose="020B0609020204030204" pitchFamily="49" charset="0"/>
              </a:rPr>
              <a:t>center</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FF0000"/>
                </a:solidFill>
                <a:effectLst/>
                <a:latin typeface="Consolas" panose="020B0609020204030204" pitchFamily="49" charset="0"/>
              </a:rPr>
              <a:t>  </a:t>
            </a:r>
            <a:r>
              <a:rPr lang="en-IN" sz="2400" b="0" i="0" u="none" strike="noStrike" dirty="0" err="1">
                <a:solidFill>
                  <a:srgbClr val="FF0000"/>
                </a:solidFill>
                <a:effectLst/>
                <a:latin typeface="Consolas" panose="020B0609020204030204" pitchFamily="49" charset="0"/>
              </a:rPr>
              <a:t>color</a:t>
            </a:r>
            <a:r>
              <a:rPr lang="en-IN" sz="2400" b="0" i="0" u="none" strike="noStrike" dirty="0">
                <a:solidFill>
                  <a:srgbClr val="000000"/>
                </a:solidFill>
                <a:effectLst/>
                <a:latin typeface="Consolas" panose="020B0609020204030204" pitchFamily="49" charset="0"/>
              </a:rPr>
              <a:t>:</a:t>
            </a:r>
            <a:r>
              <a:rPr lang="en-IN" sz="2400" b="0" i="0" u="none" strike="noStrike" dirty="0">
                <a:solidFill>
                  <a:srgbClr val="0000CD"/>
                </a:solidFill>
                <a:effectLst/>
                <a:latin typeface="Consolas" panose="020B0609020204030204" pitchFamily="49" charset="0"/>
              </a:rPr>
              <a:t> red</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000000"/>
                </a:solidFill>
                <a:effectLst/>
                <a:latin typeface="Consolas" panose="020B0609020204030204" pitchFamily="49" charset="0"/>
              </a:rPr>
              <a:t>}</a:t>
            </a:r>
            <a:endParaRPr lang="en-IN" sz="2400" b="0" i="0" u="none" strike="noStrike" dirty="0">
              <a:solidFill>
                <a:srgbClr val="000000"/>
              </a:solidFill>
              <a:effectLst/>
              <a:latin typeface="Verdana" panose="020B0604030504040204" pitchFamily="34" charset="0"/>
            </a:endParaRPr>
          </a:p>
        </p:txBody>
      </p:sp>
      <p:sp>
        <p:nvSpPr>
          <p:cNvPr id="6" name="TextBox 5">
            <a:extLst>
              <a:ext uri="{FF2B5EF4-FFF2-40B4-BE49-F238E27FC236}">
                <a16:creationId xmlns:a16="http://schemas.microsoft.com/office/drawing/2014/main" id="{852B37AF-4847-E643-1BA1-28144DD28354}"/>
              </a:ext>
            </a:extLst>
          </p:cNvPr>
          <p:cNvSpPr txBox="1"/>
          <p:nvPr/>
        </p:nvSpPr>
        <p:spPr>
          <a:xfrm>
            <a:off x="7044910" y="3043825"/>
            <a:ext cx="3739999" cy="1569660"/>
          </a:xfrm>
          <a:prstGeom prst="rect">
            <a:avLst/>
          </a:prstGeom>
          <a:noFill/>
          <a:ln>
            <a:solidFill>
              <a:schemeClr val="accent1"/>
            </a:solidFill>
          </a:ln>
        </p:spPr>
        <p:txBody>
          <a:bodyPr wrap="square">
            <a:spAutoFit/>
          </a:bodyPr>
          <a:lstStyle/>
          <a:p>
            <a:r>
              <a:rPr lang="en-IN" sz="2400" dirty="0">
                <a:solidFill>
                  <a:srgbClr val="A52A2A"/>
                </a:solidFill>
                <a:latin typeface="Consolas" panose="020B0609020204030204" pitchFamily="49" charset="0"/>
              </a:rPr>
              <a:t>p,</a:t>
            </a:r>
            <a:r>
              <a:rPr lang="en-IN" sz="2400" b="0" i="0" u="none" strike="noStrike" dirty="0">
                <a:solidFill>
                  <a:srgbClr val="A52A2A"/>
                </a:solidFill>
                <a:effectLst/>
                <a:latin typeface="Consolas" panose="020B0609020204030204" pitchFamily="49" charset="0"/>
              </a:rPr>
              <a:t>h1 </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FF0000"/>
                </a:solidFill>
                <a:effectLst/>
                <a:latin typeface="Consolas" panose="020B0609020204030204" pitchFamily="49" charset="0"/>
              </a:rPr>
              <a:t>  text-align</a:t>
            </a:r>
            <a:r>
              <a:rPr lang="en-IN" sz="2400" b="0" i="0" u="none" strike="noStrike" dirty="0">
                <a:solidFill>
                  <a:srgbClr val="000000"/>
                </a:solidFill>
                <a:effectLst/>
                <a:latin typeface="Consolas" panose="020B0609020204030204" pitchFamily="49" charset="0"/>
              </a:rPr>
              <a:t>:</a:t>
            </a:r>
            <a:r>
              <a:rPr lang="en-IN" sz="2400" b="0" i="0" u="none" strike="noStrike" dirty="0">
                <a:solidFill>
                  <a:srgbClr val="0000CD"/>
                </a:solidFill>
                <a:effectLst/>
                <a:latin typeface="Consolas" panose="020B0609020204030204" pitchFamily="49" charset="0"/>
              </a:rPr>
              <a:t> </a:t>
            </a:r>
            <a:r>
              <a:rPr lang="en-IN" sz="2400" b="0" i="0" u="none" strike="noStrike" dirty="0" err="1">
                <a:solidFill>
                  <a:srgbClr val="0000CD"/>
                </a:solidFill>
                <a:effectLst/>
                <a:latin typeface="Consolas" panose="020B0609020204030204" pitchFamily="49" charset="0"/>
              </a:rPr>
              <a:t>center</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FF0000"/>
                </a:solidFill>
                <a:effectLst/>
                <a:latin typeface="Consolas" panose="020B0609020204030204" pitchFamily="49" charset="0"/>
              </a:rPr>
              <a:t>  </a:t>
            </a:r>
            <a:r>
              <a:rPr lang="en-IN" sz="2400" b="0" i="0" u="none" strike="noStrike" dirty="0" err="1">
                <a:solidFill>
                  <a:srgbClr val="FF0000"/>
                </a:solidFill>
                <a:effectLst/>
                <a:latin typeface="Consolas" panose="020B0609020204030204" pitchFamily="49" charset="0"/>
              </a:rPr>
              <a:t>color</a:t>
            </a:r>
            <a:r>
              <a:rPr lang="en-IN" sz="2400" b="0" i="0" u="none" strike="noStrike" dirty="0">
                <a:solidFill>
                  <a:srgbClr val="000000"/>
                </a:solidFill>
                <a:effectLst/>
                <a:latin typeface="Consolas" panose="020B0609020204030204" pitchFamily="49" charset="0"/>
              </a:rPr>
              <a:t>:</a:t>
            </a:r>
            <a:r>
              <a:rPr lang="en-IN" sz="2400" b="0" i="0" u="none" strike="noStrike" dirty="0">
                <a:solidFill>
                  <a:srgbClr val="0000CD"/>
                </a:solidFill>
                <a:effectLst/>
                <a:latin typeface="Consolas" panose="020B0609020204030204" pitchFamily="49" charset="0"/>
              </a:rPr>
              <a:t> red</a:t>
            </a:r>
            <a:r>
              <a:rPr lang="en-IN" sz="2400" b="0" i="0" u="none" strike="noStrike" dirty="0">
                <a:solidFill>
                  <a:srgbClr val="000000"/>
                </a:solidFill>
                <a:effectLst/>
                <a:latin typeface="Consolas" panose="020B0609020204030204" pitchFamily="49" charset="0"/>
              </a:rPr>
              <a:t>;</a:t>
            </a:r>
            <a:br>
              <a:rPr lang="en-IN" sz="2400" b="0" i="0" u="none" strike="noStrike" dirty="0">
                <a:solidFill>
                  <a:srgbClr val="FF0000"/>
                </a:solidFill>
                <a:effectLst/>
                <a:latin typeface="Consolas" panose="020B0609020204030204" pitchFamily="49" charset="0"/>
              </a:rPr>
            </a:br>
            <a:r>
              <a:rPr lang="en-IN" sz="2400" b="0" i="0" u="none" strike="noStrike" dirty="0">
                <a:solidFill>
                  <a:srgbClr val="000000"/>
                </a:solidFill>
                <a:effectLst/>
                <a:latin typeface="Consolas" panose="020B0609020204030204" pitchFamily="49" charset="0"/>
              </a:rPr>
              <a:t>}</a:t>
            </a:r>
            <a:endParaRPr lang="en-US" sz="2400" dirty="0"/>
          </a:p>
        </p:txBody>
      </p:sp>
      <p:sp>
        <p:nvSpPr>
          <p:cNvPr id="7" name="TextBox 6">
            <a:extLst>
              <a:ext uri="{FF2B5EF4-FFF2-40B4-BE49-F238E27FC236}">
                <a16:creationId xmlns:a16="http://schemas.microsoft.com/office/drawing/2014/main" id="{898E6EE6-0D11-9FAE-143A-6E37671C68C1}"/>
              </a:ext>
            </a:extLst>
          </p:cNvPr>
          <p:cNvSpPr txBox="1"/>
          <p:nvPr/>
        </p:nvSpPr>
        <p:spPr>
          <a:xfrm>
            <a:off x="2720898" y="4928839"/>
            <a:ext cx="1667892" cy="369332"/>
          </a:xfrm>
          <a:prstGeom prst="rect">
            <a:avLst/>
          </a:prstGeom>
          <a:noFill/>
        </p:spPr>
        <p:txBody>
          <a:bodyPr wrap="none" rtlCol="0">
            <a:spAutoFit/>
          </a:bodyPr>
          <a:lstStyle/>
          <a:p>
            <a:r>
              <a:rPr lang="en-US" dirty="0"/>
              <a:t>Single Selector</a:t>
            </a:r>
          </a:p>
        </p:txBody>
      </p:sp>
      <p:sp>
        <p:nvSpPr>
          <p:cNvPr id="9" name="TextBox 8">
            <a:extLst>
              <a:ext uri="{FF2B5EF4-FFF2-40B4-BE49-F238E27FC236}">
                <a16:creationId xmlns:a16="http://schemas.microsoft.com/office/drawing/2014/main" id="{A177F20F-B730-D383-8006-F02B4A8A36DB}"/>
              </a:ext>
            </a:extLst>
          </p:cNvPr>
          <p:cNvSpPr txBox="1"/>
          <p:nvPr/>
        </p:nvSpPr>
        <p:spPr>
          <a:xfrm>
            <a:off x="8095785" y="4884234"/>
            <a:ext cx="1685590" cy="369332"/>
          </a:xfrm>
          <a:prstGeom prst="rect">
            <a:avLst/>
          </a:prstGeom>
          <a:noFill/>
        </p:spPr>
        <p:txBody>
          <a:bodyPr wrap="none" rtlCol="0">
            <a:spAutoFit/>
          </a:bodyPr>
          <a:lstStyle/>
          <a:p>
            <a:r>
              <a:rPr lang="en-US" dirty="0"/>
              <a:t>Group Selector</a:t>
            </a:r>
          </a:p>
        </p:txBody>
      </p:sp>
    </p:spTree>
    <p:extLst>
      <p:ext uri="{BB962C8B-B14F-4D97-AF65-F5344CB8AC3E}">
        <p14:creationId xmlns:p14="http://schemas.microsoft.com/office/powerpoint/2010/main" val="157575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000000"/>
                </a:solidFill>
                <a:latin typeface="Verdana" panose="020B0604030504040204" pitchFamily="34" charset="0"/>
              </a:rPr>
              <a:t>ID</a:t>
            </a:r>
            <a:r>
              <a:rPr lang="en-US" sz="4800" kern="1200" dirty="0">
                <a:solidFill>
                  <a:schemeClr val="tx1"/>
                </a:solidFill>
                <a:latin typeface="+mj-lt"/>
                <a:ea typeface="+mj-ea"/>
                <a:cs typeface="+mj-cs"/>
              </a:rPr>
              <a:t> selector</a:t>
            </a:r>
          </a:p>
        </p:txBody>
      </p:sp>
      <p:sp>
        <p:nvSpPr>
          <p:cNvPr id="4" name="TextBox 3">
            <a:extLst>
              <a:ext uri="{FF2B5EF4-FFF2-40B4-BE49-F238E27FC236}">
                <a16:creationId xmlns:a16="http://schemas.microsoft.com/office/drawing/2014/main" id="{5227C587-5C2B-F237-25F0-76ED477E2BBB}"/>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algn="l">
              <a:buFont typeface="Arial" panose="020B0604020202020204" pitchFamily="34" charset="0"/>
              <a:buChar char="•"/>
            </a:pPr>
            <a:r>
              <a:rPr lang="en-IN" sz="2200" dirty="0"/>
              <a:t>The id attribute is used to specify a unique id for an HTML element</a:t>
            </a:r>
          </a:p>
          <a:p>
            <a:pPr algn="l">
              <a:buFont typeface="Arial" panose="020B0604020202020204" pitchFamily="34" charset="0"/>
              <a:buChar char="•"/>
            </a:pPr>
            <a:r>
              <a:rPr lang="en-IN" sz="2200" dirty="0"/>
              <a:t>The value of the id attribute must be unique within the HTML document</a:t>
            </a:r>
          </a:p>
          <a:p>
            <a:pPr algn="l">
              <a:buFont typeface="Arial" panose="020B0604020202020204" pitchFamily="34" charset="0"/>
              <a:buChar char="•"/>
            </a:pPr>
            <a:r>
              <a:rPr lang="en-IN" sz="2200" dirty="0"/>
              <a:t>The id attribute is used by CSS and JavaScript to style/select a specific element</a:t>
            </a:r>
          </a:p>
          <a:p>
            <a:pPr algn="l">
              <a:buFont typeface="Arial" panose="020B0604020202020204" pitchFamily="34" charset="0"/>
              <a:buChar char="•"/>
            </a:pPr>
            <a:r>
              <a:rPr lang="en-IN" sz="2200" dirty="0"/>
              <a:t>The value of the id attribute is case-sensitive</a:t>
            </a:r>
          </a:p>
          <a:p>
            <a:pPr algn="l">
              <a:buFont typeface="Arial" panose="020B0604020202020204" pitchFamily="34" charset="0"/>
              <a:buChar char="•"/>
            </a:pPr>
            <a:r>
              <a:rPr lang="en-IN" sz="2200" dirty="0"/>
              <a:t>The id attribute is also used to create HTML bookmarks</a:t>
            </a:r>
          </a:p>
          <a:p>
            <a:pPr algn="l">
              <a:buFont typeface="Arial" panose="020B0604020202020204" pitchFamily="34" charset="0"/>
              <a:buChar char="•"/>
            </a:pPr>
            <a:r>
              <a:rPr lang="en-IN" sz="2200" dirty="0"/>
              <a:t>JavaScript can access an element with a specific id with the </a:t>
            </a:r>
            <a:r>
              <a:rPr lang="en-IN" sz="2200" dirty="0" err="1">
                <a:solidFill>
                  <a:srgbClr val="FF0000"/>
                </a:solidFill>
              </a:rPr>
              <a:t>getElementById</a:t>
            </a:r>
            <a:r>
              <a:rPr lang="en-IN" sz="2200" dirty="0">
                <a:solidFill>
                  <a:srgbClr val="FF0000"/>
                </a:solidFill>
              </a:rPr>
              <a:t>() </a:t>
            </a:r>
            <a:r>
              <a:rPr lang="en-IN" sz="2200" dirty="0"/>
              <a:t>method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794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EFD393-6777-B311-DC94-64399C1A1124}"/>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000000"/>
                </a:solidFill>
                <a:latin typeface="Verdana" panose="020B0604030504040204" pitchFamily="34" charset="0"/>
              </a:rPr>
              <a:t>Class</a:t>
            </a:r>
            <a:r>
              <a:rPr lang="en-US" sz="4800" kern="1200" dirty="0">
                <a:solidFill>
                  <a:schemeClr val="tx1"/>
                </a:solidFill>
                <a:latin typeface="+mj-lt"/>
                <a:ea typeface="+mj-ea"/>
                <a:cs typeface="+mj-cs"/>
              </a:rPr>
              <a:t> selector</a:t>
            </a:r>
          </a:p>
        </p:txBody>
      </p:sp>
      <p:sp>
        <p:nvSpPr>
          <p:cNvPr id="4" name="TextBox 3">
            <a:extLst>
              <a:ext uri="{FF2B5EF4-FFF2-40B4-BE49-F238E27FC236}">
                <a16:creationId xmlns:a16="http://schemas.microsoft.com/office/drawing/2014/main" id="{5227C587-5C2B-F237-25F0-76ED477E2BBB}"/>
              </a:ext>
            </a:extLst>
          </p:cNvPr>
          <p:cNvSpPr txBox="1"/>
          <p:nvPr/>
        </p:nvSpPr>
        <p:spPr>
          <a:xfrm>
            <a:off x="1045028" y="3017522"/>
            <a:ext cx="9941319" cy="31246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0" i="0" u="none" strike="noStrike" dirty="0">
                <a:effectLst/>
              </a:rPr>
              <a:t>The HTML class attribute specifies one or more class names for an element</a:t>
            </a:r>
          </a:p>
          <a:p>
            <a:pPr indent="-228600">
              <a:lnSpc>
                <a:spcPct val="90000"/>
              </a:lnSpc>
              <a:spcAft>
                <a:spcPts val="600"/>
              </a:spcAft>
              <a:buFont typeface="Arial" panose="020B0604020202020204" pitchFamily="34" charset="0"/>
              <a:buChar char="•"/>
            </a:pPr>
            <a:r>
              <a:rPr lang="en-US" sz="2200" b="0" i="0" u="none" strike="noStrike" dirty="0">
                <a:effectLst/>
              </a:rPr>
              <a:t>Classes are used by CSS and JavaScript to select and access specific elements</a:t>
            </a:r>
          </a:p>
          <a:p>
            <a:pPr indent="-228600">
              <a:lnSpc>
                <a:spcPct val="90000"/>
              </a:lnSpc>
              <a:spcAft>
                <a:spcPts val="600"/>
              </a:spcAft>
              <a:buFont typeface="Arial" panose="020B0604020202020204" pitchFamily="34" charset="0"/>
              <a:buChar char="•"/>
            </a:pPr>
            <a:r>
              <a:rPr lang="en-US" sz="2200" b="0" i="0" u="none" strike="noStrike" dirty="0">
                <a:effectLst/>
              </a:rPr>
              <a:t>The class attribute can be used on any HTML element</a:t>
            </a:r>
          </a:p>
          <a:p>
            <a:pPr indent="-228600">
              <a:lnSpc>
                <a:spcPct val="90000"/>
              </a:lnSpc>
              <a:spcAft>
                <a:spcPts val="600"/>
              </a:spcAft>
              <a:buFont typeface="Arial" panose="020B0604020202020204" pitchFamily="34" charset="0"/>
              <a:buChar char="•"/>
            </a:pPr>
            <a:r>
              <a:rPr lang="en-US" sz="2200" b="0" i="0" u="none" strike="noStrike" dirty="0">
                <a:effectLst/>
              </a:rPr>
              <a:t>The class name is case-sensitive</a:t>
            </a:r>
          </a:p>
          <a:p>
            <a:pPr indent="-228600">
              <a:lnSpc>
                <a:spcPct val="90000"/>
              </a:lnSpc>
              <a:spcAft>
                <a:spcPts val="600"/>
              </a:spcAft>
              <a:buFont typeface="Arial" panose="020B0604020202020204" pitchFamily="34" charset="0"/>
              <a:buChar char="•"/>
            </a:pPr>
            <a:r>
              <a:rPr lang="en-US" sz="2200" b="0" i="0" u="none" strike="noStrike" dirty="0">
                <a:effectLst/>
              </a:rPr>
              <a:t>Different HTML elements can point to the same class name</a:t>
            </a:r>
          </a:p>
          <a:p>
            <a:pPr indent="-228600">
              <a:lnSpc>
                <a:spcPct val="90000"/>
              </a:lnSpc>
              <a:spcAft>
                <a:spcPts val="600"/>
              </a:spcAft>
              <a:buFont typeface="Arial" panose="020B0604020202020204" pitchFamily="34" charset="0"/>
              <a:buChar char="•"/>
            </a:pPr>
            <a:r>
              <a:rPr lang="en-US" sz="2200" b="0" i="0" u="none" strike="noStrike" dirty="0">
                <a:effectLst/>
              </a:rPr>
              <a:t>JavaScript can access elements with a specific class name with the </a:t>
            </a:r>
            <a:r>
              <a:rPr lang="en-US" sz="2200" b="0" i="0" u="none" strike="noStrike" dirty="0" err="1">
                <a:solidFill>
                  <a:srgbClr val="FF0000"/>
                </a:solidFill>
                <a:effectLst/>
              </a:rPr>
              <a:t>getElementsByClassName</a:t>
            </a:r>
            <a:r>
              <a:rPr lang="en-US" sz="2200" b="0" i="0" u="none" strike="noStrike" dirty="0">
                <a:solidFill>
                  <a:srgbClr val="FF0000"/>
                </a:solidFill>
                <a:effectLst/>
              </a:rPr>
              <a:t>() </a:t>
            </a:r>
            <a:r>
              <a:rPr lang="en-US" sz="2200" b="0" i="0" u="none" strike="noStrike" dirty="0">
                <a:effectLst/>
              </a:rPr>
              <a:t>method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727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IN" sz="4800" b="1" i="0" u="none" strike="noStrike" dirty="0">
                <a:solidFill>
                  <a:srgbClr val="000000"/>
                </a:solidFill>
                <a:effectLst/>
                <a:latin typeface="Verdana" panose="020B0604030504040204" pitchFamily="34" charset="0"/>
              </a:rPr>
              <a:t>Combinator</a:t>
            </a:r>
            <a:r>
              <a:rPr lang="en-IN" sz="4800" b="0" i="0" u="none" strike="noStrike" dirty="0">
                <a:solidFill>
                  <a:srgbClr val="000000"/>
                </a:solidFill>
                <a:effectLst/>
                <a:latin typeface="Verdana" panose="020B0604030504040204" pitchFamily="34" charset="0"/>
              </a:rPr>
              <a:t> selectors </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42ED6F-5E81-8AEE-768C-9DCBF8792569}"/>
              </a:ext>
            </a:extLst>
          </p:cNvPr>
          <p:cNvSpPr txBox="1"/>
          <p:nvPr/>
        </p:nvSpPr>
        <p:spPr>
          <a:xfrm>
            <a:off x="1113005" y="3019363"/>
            <a:ext cx="6100174" cy="2585323"/>
          </a:xfrm>
          <a:prstGeom prst="rect">
            <a:avLst/>
          </a:prstGeom>
          <a:noFill/>
        </p:spPr>
        <p:txBody>
          <a:bodyPr wrap="square">
            <a:spAutoFit/>
          </a:bodyPr>
          <a:lstStyle/>
          <a:p>
            <a:pPr algn="l"/>
            <a:r>
              <a:rPr lang="en-IN" b="0" i="0" u="none" strike="noStrike" dirty="0">
                <a:solidFill>
                  <a:srgbClr val="000000"/>
                </a:solidFill>
                <a:effectLst/>
                <a:latin typeface="Verdana" panose="020B0604030504040204" pitchFamily="34" charset="0"/>
              </a:rPr>
              <a:t>There are four different combinators in CSS:</a:t>
            </a:r>
          </a:p>
          <a:p>
            <a:pPr algn="l"/>
            <a:endParaRPr lang="en-IN" b="0" i="0" u="none" strike="noStrike" dirty="0">
              <a:solidFill>
                <a:srgbClr val="000000"/>
              </a:solidFill>
              <a:effectLst/>
              <a:latin typeface="Verdana" panose="020B0604030504040204" pitchFamily="34" charset="0"/>
            </a:endParaRPr>
          </a:p>
          <a:p>
            <a:pPr lvl="1">
              <a:buFont typeface="Arial" panose="020B0604020202020204" pitchFamily="34" charset="0"/>
              <a:buChar char="•"/>
            </a:pPr>
            <a:r>
              <a:rPr lang="en-IN" b="0" i="0" u="none" strike="noStrike" dirty="0">
                <a:solidFill>
                  <a:srgbClr val="000000"/>
                </a:solidFill>
                <a:effectLst/>
                <a:latin typeface="Verdana" panose="020B0604030504040204" pitchFamily="34" charset="0"/>
              </a:rPr>
              <a:t>descendant selector (space)</a:t>
            </a:r>
          </a:p>
          <a:p>
            <a:pPr lvl="1">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lvl="1">
              <a:buFont typeface="Arial" panose="020B0604020202020204" pitchFamily="34" charset="0"/>
              <a:buChar char="•"/>
            </a:pPr>
            <a:r>
              <a:rPr lang="en-IN" b="0" i="0" u="none" strike="noStrike" dirty="0">
                <a:solidFill>
                  <a:srgbClr val="000000"/>
                </a:solidFill>
                <a:effectLst/>
                <a:latin typeface="Verdana" panose="020B0604030504040204" pitchFamily="34" charset="0"/>
              </a:rPr>
              <a:t>child selector (&gt;)</a:t>
            </a:r>
          </a:p>
          <a:p>
            <a:pPr lvl="1">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lvl="1">
              <a:buFont typeface="Arial" panose="020B0604020202020204" pitchFamily="34" charset="0"/>
              <a:buChar char="•"/>
            </a:pPr>
            <a:r>
              <a:rPr lang="en-IN" b="0" i="0" u="none" strike="noStrike" dirty="0">
                <a:solidFill>
                  <a:srgbClr val="000000"/>
                </a:solidFill>
                <a:effectLst/>
                <a:latin typeface="Verdana" panose="020B0604030504040204" pitchFamily="34" charset="0"/>
              </a:rPr>
              <a:t>adjacent sibling selector (+)</a:t>
            </a:r>
          </a:p>
          <a:p>
            <a:pPr lvl="1">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lvl="1">
              <a:buFont typeface="Arial" panose="020B0604020202020204" pitchFamily="34" charset="0"/>
              <a:buChar char="•"/>
            </a:pPr>
            <a:r>
              <a:rPr lang="en-IN" b="0" i="0" u="none" strike="noStrike" dirty="0">
                <a:solidFill>
                  <a:srgbClr val="000000"/>
                </a:solidFill>
                <a:effectLst/>
                <a:latin typeface="Verdana" panose="020B0604030504040204" pitchFamily="34" charset="0"/>
              </a:rPr>
              <a:t>general sibling selector (~)</a:t>
            </a:r>
          </a:p>
        </p:txBody>
      </p:sp>
    </p:spTree>
    <p:extLst>
      <p:ext uri="{BB962C8B-B14F-4D97-AF65-F5344CB8AC3E}">
        <p14:creationId xmlns:p14="http://schemas.microsoft.com/office/powerpoint/2010/main" val="1708336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IN" sz="4800" b="1" i="0" u="none" strike="noStrike" dirty="0">
                <a:solidFill>
                  <a:srgbClr val="000000"/>
                </a:solidFill>
                <a:effectLst/>
                <a:latin typeface="Verdana" panose="020B0604030504040204" pitchFamily="34" charset="0"/>
              </a:rPr>
              <a:t>Pseudo-class</a:t>
            </a:r>
            <a:r>
              <a:rPr lang="en-IN" sz="4800" b="0" i="0" u="none" strike="noStrike" dirty="0">
                <a:solidFill>
                  <a:srgbClr val="000000"/>
                </a:solidFill>
                <a:effectLst/>
                <a:latin typeface="Verdana" panose="020B0604030504040204" pitchFamily="34" charset="0"/>
              </a:rPr>
              <a:t> selectors </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42ED6F-5E81-8AEE-768C-9DCBF8792569}"/>
              </a:ext>
            </a:extLst>
          </p:cNvPr>
          <p:cNvSpPr txBox="1"/>
          <p:nvPr/>
        </p:nvSpPr>
        <p:spPr>
          <a:xfrm>
            <a:off x="987938" y="4260281"/>
            <a:ext cx="3296157" cy="923330"/>
          </a:xfrm>
          <a:prstGeom prst="rect">
            <a:avLst/>
          </a:prstGeom>
          <a:noFill/>
          <a:ln>
            <a:solidFill>
              <a:schemeClr val="accent1"/>
            </a:solidFill>
          </a:ln>
        </p:spPr>
        <p:txBody>
          <a:bodyPr wrap="square">
            <a:spAutoFit/>
          </a:bodyPr>
          <a:lstStyle/>
          <a:p>
            <a:pPr algn="l"/>
            <a:r>
              <a:rPr lang="en-IN" b="0" i="0" u="none" strike="noStrike" dirty="0" err="1">
                <a:solidFill>
                  <a:srgbClr val="A52A2A"/>
                </a:solidFill>
                <a:effectLst/>
                <a:latin typeface="Consolas" panose="020B0609020204030204" pitchFamily="49" charset="0"/>
              </a:rPr>
              <a:t>selector:pseudo-class</a:t>
            </a:r>
            <a:r>
              <a:rPr lang="en-IN" b="0" i="0" u="none" strike="noStrike" dirty="0">
                <a:solidFill>
                  <a:srgbClr val="A52A2A"/>
                </a:solidFill>
                <a:effectLst/>
                <a:latin typeface="Consolas" panose="020B0609020204030204" pitchFamily="49" charset="0"/>
              </a:rPr>
              <a:t>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property</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value</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IN" b="0" i="0" u="none" strike="noStrike" dirty="0">
              <a:solidFill>
                <a:srgbClr val="000000"/>
              </a:solidFill>
              <a:effectLst/>
              <a:latin typeface="Verdana" panose="020B0604030504040204" pitchFamily="34" charset="0"/>
            </a:endParaRPr>
          </a:p>
        </p:txBody>
      </p:sp>
      <p:sp>
        <p:nvSpPr>
          <p:cNvPr id="5" name="TextBox 4">
            <a:extLst>
              <a:ext uri="{FF2B5EF4-FFF2-40B4-BE49-F238E27FC236}">
                <a16:creationId xmlns:a16="http://schemas.microsoft.com/office/drawing/2014/main" id="{FB431AB9-3D59-4A34-E089-7C5713DB0BC3}"/>
              </a:ext>
            </a:extLst>
          </p:cNvPr>
          <p:cNvSpPr txBox="1"/>
          <p:nvPr/>
        </p:nvSpPr>
        <p:spPr>
          <a:xfrm>
            <a:off x="4814447" y="3529168"/>
            <a:ext cx="3093460" cy="2585323"/>
          </a:xfrm>
          <a:prstGeom prst="rect">
            <a:avLst/>
          </a:prstGeom>
          <a:noFill/>
          <a:ln>
            <a:solidFill>
              <a:schemeClr val="accent1"/>
            </a:solidFill>
          </a:ln>
        </p:spPr>
        <p:txBody>
          <a:bodyPr wrap="square">
            <a:spAutoFit/>
          </a:bodyPr>
          <a:lstStyle/>
          <a:p>
            <a:r>
              <a:rPr lang="en-IN" b="0" i="0" u="none" strike="noStrike" dirty="0">
                <a:solidFill>
                  <a:srgbClr val="008000"/>
                </a:solidFill>
                <a:effectLst/>
                <a:latin typeface="Consolas" panose="020B0609020204030204" pitchFamily="49" charset="0"/>
              </a:rPr>
              <a:t>/* unvisited link */</a:t>
            </a:r>
            <a:br>
              <a:rPr lang="en-IN" dirty="0"/>
            </a:br>
            <a:r>
              <a:rPr lang="en-IN" b="0" i="0" u="none" strike="noStrike" dirty="0" err="1">
                <a:solidFill>
                  <a:srgbClr val="A52A2A"/>
                </a:solidFill>
                <a:effectLst/>
                <a:latin typeface="Consolas" panose="020B0609020204030204" pitchFamily="49" charset="0"/>
              </a:rPr>
              <a:t>a:link</a:t>
            </a:r>
            <a:r>
              <a:rPr lang="en-IN" b="0" i="0" u="none" strike="noStrike" dirty="0">
                <a:solidFill>
                  <a:srgbClr val="A52A2A"/>
                </a:solidFill>
                <a:effectLst/>
                <a:latin typeface="Consolas" panose="020B0609020204030204" pitchFamily="49" charset="0"/>
              </a:rPr>
              <a:t>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color</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#FF0000</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br>
              <a:rPr lang="en-IN" dirty="0"/>
            </a:br>
            <a:br>
              <a:rPr lang="en-IN" dirty="0"/>
            </a:br>
            <a:r>
              <a:rPr lang="en-IN" b="0" i="0" u="none" strike="noStrike" dirty="0">
                <a:solidFill>
                  <a:srgbClr val="008000"/>
                </a:solidFill>
                <a:effectLst/>
                <a:latin typeface="Consolas" panose="020B0609020204030204" pitchFamily="49" charset="0"/>
              </a:rPr>
              <a:t>/* visited link */</a:t>
            </a:r>
            <a:br>
              <a:rPr lang="en-IN" dirty="0"/>
            </a:br>
            <a:r>
              <a:rPr lang="en-IN" b="0" i="0" u="none" strike="noStrike" dirty="0" err="1">
                <a:solidFill>
                  <a:srgbClr val="A52A2A"/>
                </a:solidFill>
                <a:effectLst/>
                <a:latin typeface="Consolas" panose="020B0609020204030204" pitchFamily="49" charset="0"/>
              </a:rPr>
              <a:t>a:visited</a:t>
            </a:r>
            <a:r>
              <a:rPr lang="en-IN" b="0" i="0" u="none" strike="noStrike" dirty="0">
                <a:solidFill>
                  <a:srgbClr val="A52A2A"/>
                </a:solidFill>
                <a:effectLst/>
                <a:latin typeface="Consolas" panose="020B0609020204030204" pitchFamily="49" charset="0"/>
              </a:rPr>
              <a:t>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color</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#00FF00</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80825A62-5774-EF2D-29FE-2A82D86D0F3D}"/>
              </a:ext>
            </a:extLst>
          </p:cNvPr>
          <p:cNvSpPr txBox="1"/>
          <p:nvPr/>
        </p:nvSpPr>
        <p:spPr>
          <a:xfrm>
            <a:off x="987938" y="3752024"/>
            <a:ext cx="846386" cy="369332"/>
          </a:xfrm>
          <a:prstGeom prst="rect">
            <a:avLst/>
          </a:prstGeom>
          <a:noFill/>
        </p:spPr>
        <p:txBody>
          <a:bodyPr wrap="none" rtlCol="0">
            <a:spAutoFit/>
          </a:bodyPr>
          <a:lstStyle/>
          <a:p>
            <a:r>
              <a:rPr lang="en-US" dirty="0"/>
              <a:t>Syntax</a:t>
            </a:r>
          </a:p>
        </p:txBody>
      </p:sp>
      <p:sp>
        <p:nvSpPr>
          <p:cNvPr id="14" name="TextBox 13">
            <a:extLst>
              <a:ext uri="{FF2B5EF4-FFF2-40B4-BE49-F238E27FC236}">
                <a16:creationId xmlns:a16="http://schemas.microsoft.com/office/drawing/2014/main" id="{C48FE18E-1EBE-4C0E-87C8-49A600FA805C}"/>
              </a:ext>
            </a:extLst>
          </p:cNvPr>
          <p:cNvSpPr txBox="1"/>
          <p:nvPr/>
        </p:nvSpPr>
        <p:spPr>
          <a:xfrm>
            <a:off x="8169728" y="3826083"/>
            <a:ext cx="2718302" cy="923330"/>
          </a:xfrm>
          <a:prstGeom prst="rect">
            <a:avLst/>
          </a:prstGeom>
          <a:noFill/>
          <a:ln>
            <a:solidFill>
              <a:schemeClr val="accent1"/>
            </a:solidFill>
          </a:ln>
        </p:spPr>
        <p:txBody>
          <a:bodyPr wrap="square">
            <a:spAutoFit/>
          </a:bodyPr>
          <a:lstStyle/>
          <a:p>
            <a:r>
              <a:rPr lang="en-IN" b="0" i="0" u="none" strike="noStrike" dirty="0" err="1">
                <a:solidFill>
                  <a:srgbClr val="A52A2A"/>
                </a:solidFill>
                <a:effectLst/>
                <a:latin typeface="Consolas" panose="020B0609020204030204" pitchFamily="49" charset="0"/>
              </a:rPr>
              <a:t>div:hover</a:t>
            </a:r>
            <a:r>
              <a:rPr lang="en-IN" b="0" i="0" u="none" strike="noStrike" dirty="0">
                <a:solidFill>
                  <a:srgbClr val="A52A2A"/>
                </a:solidFill>
                <a:effectLst/>
                <a:latin typeface="Consolas" panose="020B0609020204030204" pitchFamily="49" charset="0"/>
              </a:rPr>
              <a:t> p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display</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block</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B787F838-BBAC-667C-8610-071021BCA24E}"/>
              </a:ext>
            </a:extLst>
          </p:cNvPr>
          <p:cNvSpPr txBox="1"/>
          <p:nvPr/>
        </p:nvSpPr>
        <p:spPr>
          <a:xfrm>
            <a:off x="1025912" y="2843561"/>
            <a:ext cx="8247771" cy="369332"/>
          </a:xfrm>
          <a:prstGeom prst="rect">
            <a:avLst/>
          </a:prstGeom>
          <a:noFill/>
        </p:spPr>
        <p:txBody>
          <a:bodyPr wrap="none" rtlCol="0">
            <a:spAutoFit/>
          </a:bodyPr>
          <a:lstStyle/>
          <a:p>
            <a:r>
              <a:rPr lang="en-IN" b="1" i="0" u="none" strike="noStrike" dirty="0">
                <a:solidFill>
                  <a:srgbClr val="000000"/>
                </a:solidFill>
                <a:effectLst/>
                <a:latin typeface="Verdana" panose="020B0604030504040204" pitchFamily="34" charset="0"/>
              </a:rPr>
              <a:t>A pseudo-class is used to define a special state of an element.</a:t>
            </a:r>
            <a:endParaRPr lang="en-US" b="1" dirty="0"/>
          </a:p>
        </p:txBody>
      </p:sp>
    </p:spTree>
    <p:extLst>
      <p:ext uri="{BB962C8B-B14F-4D97-AF65-F5344CB8AC3E}">
        <p14:creationId xmlns:p14="http://schemas.microsoft.com/office/powerpoint/2010/main" val="1331299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IN" sz="4800" b="1" i="0" u="none" strike="noStrike" dirty="0">
                <a:solidFill>
                  <a:srgbClr val="000000"/>
                </a:solidFill>
                <a:effectLst/>
                <a:latin typeface="Verdana" panose="020B0604030504040204" pitchFamily="34" charset="0"/>
              </a:rPr>
              <a:t>Pseudo-element</a:t>
            </a:r>
            <a:r>
              <a:rPr lang="en-IN" sz="4800" b="0" i="0" u="none" strike="noStrike" dirty="0">
                <a:solidFill>
                  <a:srgbClr val="000000"/>
                </a:solidFill>
                <a:effectLst/>
                <a:latin typeface="Verdana" panose="020B0604030504040204" pitchFamily="34" charset="0"/>
              </a:rPr>
              <a:t> selectors </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42ED6F-5E81-8AEE-768C-9DCBF8792569}"/>
              </a:ext>
            </a:extLst>
          </p:cNvPr>
          <p:cNvSpPr txBox="1"/>
          <p:nvPr/>
        </p:nvSpPr>
        <p:spPr>
          <a:xfrm>
            <a:off x="987938" y="4260281"/>
            <a:ext cx="3510477" cy="923330"/>
          </a:xfrm>
          <a:prstGeom prst="rect">
            <a:avLst/>
          </a:prstGeom>
          <a:noFill/>
          <a:ln>
            <a:solidFill>
              <a:schemeClr val="accent1"/>
            </a:solidFill>
          </a:ln>
        </p:spPr>
        <p:txBody>
          <a:bodyPr wrap="square">
            <a:spAutoFit/>
          </a:bodyPr>
          <a:lstStyle/>
          <a:p>
            <a:pPr algn="l"/>
            <a:r>
              <a:rPr lang="en-IN" b="0" i="0" u="none" strike="noStrike" dirty="0">
                <a:solidFill>
                  <a:srgbClr val="A52A2A"/>
                </a:solidFill>
                <a:effectLst/>
                <a:latin typeface="Consolas" panose="020B0609020204030204" pitchFamily="49" charset="0"/>
              </a:rPr>
              <a:t>selector::pseudo-element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property</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value</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IN" b="0" i="0" u="none" strike="noStrike" dirty="0">
              <a:solidFill>
                <a:srgbClr val="000000"/>
              </a:solidFill>
              <a:effectLst/>
              <a:latin typeface="Verdana" panose="020B0604030504040204" pitchFamily="34" charset="0"/>
            </a:endParaRPr>
          </a:p>
        </p:txBody>
      </p:sp>
      <p:sp>
        <p:nvSpPr>
          <p:cNvPr id="5" name="TextBox 4">
            <a:extLst>
              <a:ext uri="{FF2B5EF4-FFF2-40B4-BE49-F238E27FC236}">
                <a16:creationId xmlns:a16="http://schemas.microsoft.com/office/drawing/2014/main" id="{FB431AB9-3D59-4A34-E089-7C5713DB0BC3}"/>
              </a:ext>
            </a:extLst>
          </p:cNvPr>
          <p:cNvSpPr txBox="1"/>
          <p:nvPr/>
        </p:nvSpPr>
        <p:spPr>
          <a:xfrm>
            <a:off x="5486353" y="3752024"/>
            <a:ext cx="3093460" cy="1477328"/>
          </a:xfrm>
          <a:prstGeom prst="rect">
            <a:avLst/>
          </a:prstGeom>
          <a:noFill/>
          <a:ln>
            <a:solidFill>
              <a:schemeClr val="accent1"/>
            </a:solidFill>
          </a:ln>
        </p:spPr>
        <p:txBody>
          <a:bodyPr wrap="square">
            <a:spAutoFit/>
          </a:bodyPr>
          <a:lstStyle/>
          <a:p>
            <a:r>
              <a:rPr lang="en-IN" b="0" i="0" u="none" strike="noStrike" dirty="0">
                <a:solidFill>
                  <a:srgbClr val="A52A2A"/>
                </a:solidFill>
                <a:effectLst/>
                <a:latin typeface="Consolas" panose="020B0609020204030204" pitchFamily="49" charset="0"/>
              </a:rPr>
              <a:t>p::first-line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a:t>
            </a:r>
            <a:r>
              <a:rPr lang="en-IN" b="0" i="0" u="none" strike="noStrike" dirty="0" err="1">
                <a:solidFill>
                  <a:srgbClr val="FF0000"/>
                </a:solidFill>
                <a:effectLst/>
                <a:latin typeface="Consolas" panose="020B0609020204030204" pitchFamily="49" charset="0"/>
              </a:rPr>
              <a:t>color</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#ff0000</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font-variant</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small-caps</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US" dirty="0"/>
          </a:p>
        </p:txBody>
      </p:sp>
      <p:sp>
        <p:nvSpPr>
          <p:cNvPr id="6" name="TextBox 5">
            <a:extLst>
              <a:ext uri="{FF2B5EF4-FFF2-40B4-BE49-F238E27FC236}">
                <a16:creationId xmlns:a16="http://schemas.microsoft.com/office/drawing/2014/main" id="{80825A62-5774-EF2D-29FE-2A82D86D0F3D}"/>
              </a:ext>
            </a:extLst>
          </p:cNvPr>
          <p:cNvSpPr txBox="1"/>
          <p:nvPr/>
        </p:nvSpPr>
        <p:spPr>
          <a:xfrm>
            <a:off x="987938" y="3752024"/>
            <a:ext cx="846386" cy="369332"/>
          </a:xfrm>
          <a:prstGeom prst="rect">
            <a:avLst/>
          </a:prstGeom>
          <a:noFill/>
        </p:spPr>
        <p:txBody>
          <a:bodyPr wrap="none" rtlCol="0">
            <a:spAutoFit/>
          </a:bodyPr>
          <a:lstStyle/>
          <a:p>
            <a:r>
              <a:rPr lang="en-US" dirty="0"/>
              <a:t>Syntax</a:t>
            </a:r>
          </a:p>
        </p:txBody>
      </p:sp>
      <p:sp>
        <p:nvSpPr>
          <p:cNvPr id="16" name="TextBox 15">
            <a:extLst>
              <a:ext uri="{FF2B5EF4-FFF2-40B4-BE49-F238E27FC236}">
                <a16:creationId xmlns:a16="http://schemas.microsoft.com/office/drawing/2014/main" id="{B787F838-BBAC-667C-8610-071021BCA24E}"/>
              </a:ext>
            </a:extLst>
          </p:cNvPr>
          <p:cNvSpPr txBox="1"/>
          <p:nvPr/>
        </p:nvSpPr>
        <p:spPr>
          <a:xfrm>
            <a:off x="1025912" y="2843561"/>
            <a:ext cx="9092554" cy="369332"/>
          </a:xfrm>
          <a:prstGeom prst="rect">
            <a:avLst/>
          </a:prstGeom>
          <a:noFill/>
        </p:spPr>
        <p:txBody>
          <a:bodyPr wrap="none" rtlCol="0">
            <a:spAutoFit/>
          </a:bodyPr>
          <a:lstStyle/>
          <a:p>
            <a:r>
              <a:rPr lang="en-IN" b="1" i="0" u="none" strike="noStrike" dirty="0">
                <a:solidFill>
                  <a:srgbClr val="000000"/>
                </a:solidFill>
                <a:effectLst/>
                <a:latin typeface="Verdana" panose="020B0604030504040204" pitchFamily="34" charset="0"/>
              </a:rPr>
              <a:t>A CSS pseudo-element is used to style specified parts of an element.</a:t>
            </a:r>
            <a:endParaRPr lang="en-US" b="1" dirty="0"/>
          </a:p>
        </p:txBody>
      </p:sp>
    </p:spTree>
    <p:extLst>
      <p:ext uri="{BB962C8B-B14F-4D97-AF65-F5344CB8AC3E}">
        <p14:creationId xmlns:p14="http://schemas.microsoft.com/office/powerpoint/2010/main" val="4198315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IN" sz="4800" b="1" i="0" u="none" strike="noStrike" dirty="0">
                <a:solidFill>
                  <a:srgbClr val="000000"/>
                </a:solidFill>
                <a:effectLst/>
                <a:latin typeface="Verdana" panose="020B0604030504040204" pitchFamily="34" charset="0"/>
              </a:rPr>
              <a:t>Attribute</a:t>
            </a:r>
            <a:r>
              <a:rPr lang="en-IN" sz="4800" b="0" i="0" u="none" strike="noStrike" dirty="0">
                <a:solidFill>
                  <a:srgbClr val="000000"/>
                </a:solidFill>
                <a:effectLst/>
                <a:latin typeface="Verdana" panose="020B0604030504040204" pitchFamily="34" charset="0"/>
              </a:rPr>
              <a:t> selectors </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42ED6F-5E81-8AEE-768C-9DCBF8792569}"/>
              </a:ext>
            </a:extLst>
          </p:cNvPr>
          <p:cNvSpPr txBox="1"/>
          <p:nvPr/>
        </p:nvSpPr>
        <p:spPr>
          <a:xfrm>
            <a:off x="987939" y="3633384"/>
            <a:ext cx="3784783" cy="923330"/>
          </a:xfrm>
          <a:prstGeom prst="rect">
            <a:avLst/>
          </a:prstGeom>
          <a:noFill/>
          <a:ln>
            <a:solidFill>
              <a:schemeClr val="accent1"/>
            </a:solidFill>
          </a:ln>
        </p:spPr>
        <p:txBody>
          <a:bodyPr wrap="square">
            <a:spAutoFit/>
          </a:bodyPr>
          <a:lstStyle/>
          <a:p>
            <a:pPr algn="l"/>
            <a:r>
              <a:rPr lang="en-IN" b="0" i="0" u="none" strike="noStrike" dirty="0">
                <a:solidFill>
                  <a:srgbClr val="A52A2A"/>
                </a:solidFill>
                <a:effectLst/>
                <a:latin typeface="Consolas" panose="020B0609020204030204" pitchFamily="49" charset="0"/>
              </a:rPr>
              <a:t>a[target]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background-</a:t>
            </a:r>
            <a:r>
              <a:rPr lang="en-IN" b="0" i="0" u="none" strike="noStrike" dirty="0" err="1">
                <a:solidFill>
                  <a:srgbClr val="FF0000"/>
                </a:solidFill>
                <a:effectLst/>
                <a:latin typeface="Consolas" panose="020B0609020204030204" pitchFamily="49" charset="0"/>
              </a:rPr>
              <a:t>color</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yellow</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IN" b="0" i="0" u="none" strike="noStrike" dirty="0">
              <a:solidFill>
                <a:srgbClr val="000000"/>
              </a:solidFill>
              <a:effectLst/>
              <a:latin typeface="Verdana" panose="020B0604030504040204" pitchFamily="34" charset="0"/>
            </a:endParaRPr>
          </a:p>
        </p:txBody>
      </p:sp>
      <p:sp>
        <p:nvSpPr>
          <p:cNvPr id="5" name="TextBox 4">
            <a:extLst>
              <a:ext uri="{FF2B5EF4-FFF2-40B4-BE49-F238E27FC236}">
                <a16:creationId xmlns:a16="http://schemas.microsoft.com/office/drawing/2014/main" id="{FB431AB9-3D59-4A34-E089-7C5713DB0BC3}"/>
              </a:ext>
            </a:extLst>
          </p:cNvPr>
          <p:cNvSpPr txBox="1"/>
          <p:nvPr/>
        </p:nvSpPr>
        <p:spPr>
          <a:xfrm>
            <a:off x="5760661" y="3627447"/>
            <a:ext cx="3784782" cy="923330"/>
          </a:xfrm>
          <a:prstGeom prst="rect">
            <a:avLst/>
          </a:prstGeom>
          <a:noFill/>
          <a:ln>
            <a:solidFill>
              <a:schemeClr val="accent1"/>
            </a:solidFill>
          </a:ln>
        </p:spPr>
        <p:txBody>
          <a:bodyPr wrap="square">
            <a:spAutoFit/>
          </a:bodyPr>
          <a:lstStyle/>
          <a:p>
            <a:r>
              <a:rPr lang="en-IN" b="0" i="0" u="none" strike="noStrike" dirty="0">
                <a:solidFill>
                  <a:srgbClr val="A52A2A"/>
                </a:solidFill>
                <a:effectLst/>
                <a:latin typeface="Consolas" panose="020B0609020204030204" pitchFamily="49" charset="0"/>
              </a:rPr>
              <a:t>a[target="_blank"] </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FF0000"/>
                </a:solidFill>
                <a:effectLst/>
                <a:latin typeface="Consolas" panose="020B0609020204030204" pitchFamily="49" charset="0"/>
              </a:rPr>
              <a:t>  background-</a:t>
            </a:r>
            <a:r>
              <a:rPr lang="en-IN" b="0" i="0" u="none" strike="noStrike" dirty="0" err="1">
                <a:solidFill>
                  <a:srgbClr val="FF0000"/>
                </a:solidFill>
                <a:effectLst/>
                <a:latin typeface="Consolas" panose="020B0609020204030204" pitchFamily="49" charset="0"/>
              </a:rPr>
              <a:t>color</a:t>
            </a:r>
            <a:r>
              <a:rPr lang="en-IN" b="0" i="0" u="none" strike="noStrike" dirty="0">
                <a:solidFill>
                  <a:srgbClr val="000000"/>
                </a:solidFill>
                <a:effectLst/>
                <a:latin typeface="Consolas" panose="020B0609020204030204" pitchFamily="49" charset="0"/>
              </a:rPr>
              <a:t>:</a:t>
            </a:r>
            <a:r>
              <a:rPr lang="en-IN" b="0" i="0" u="none" strike="noStrike" dirty="0">
                <a:solidFill>
                  <a:srgbClr val="0000CD"/>
                </a:solidFill>
                <a:effectLst/>
                <a:latin typeface="Consolas" panose="020B0609020204030204" pitchFamily="49" charset="0"/>
              </a:rPr>
              <a:t> yellow</a:t>
            </a:r>
            <a:r>
              <a:rPr lang="en-IN" b="0" i="0" u="none" strike="noStrike" dirty="0">
                <a:solidFill>
                  <a:srgbClr val="000000"/>
                </a:solidFill>
                <a:effectLst/>
                <a:latin typeface="Consolas" panose="020B0609020204030204" pitchFamily="49" charset="0"/>
              </a:rPr>
              <a:t>;</a:t>
            </a:r>
            <a:br>
              <a:rPr lang="en-IN" b="0" i="0" u="none" strike="noStrike" dirty="0">
                <a:solidFill>
                  <a:srgbClr val="FF0000"/>
                </a:solidFill>
                <a:effectLst/>
                <a:latin typeface="Consolas" panose="020B0609020204030204" pitchFamily="49" charset="0"/>
              </a:rPr>
            </a:br>
            <a:r>
              <a:rPr lang="en-IN" b="0" i="0" u="none" strike="noStrike" dirty="0">
                <a:solidFill>
                  <a:srgbClr val="000000"/>
                </a:solidFill>
                <a:effectLst/>
                <a:latin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B787F838-BBAC-667C-8610-071021BCA24E}"/>
              </a:ext>
            </a:extLst>
          </p:cNvPr>
          <p:cNvSpPr txBox="1"/>
          <p:nvPr/>
        </p:nvSpPr>
        <p:spPr>
          <a:xfrm>
            <a:off x="1025912" y="2843561"/>
            <a:ext cx="10041531" cy="338554"/>
          </a:xfrm>
          <a:prstGeom prst="rect">
            <a:avLst/>
          </a:prstGeom>
          <a:noFill/>
        </p:spPr>
        <p:txBody>
          <a:bodyPr wrap="none" rtlCol="0">
            <a:spAutoFit/>
          </a:bodyPr>
          <a:lstStyle/>
          <a:p>
            <a:r>
              <a:rPr lang="en-IN" sz="1600" b="1" i="0" u="none" strike="noStrike" dirty="0">
                <a:solidFill>
                  <a:srgbClr val="000000"/>
                </a:solidFill>
                <a:effectLst/>
                <a:latin typeface="Verdana" panose="020B0604030504040204" pitchFamily="34" charset="0"/>
              </a:rPr>
              <a:t>It is possible to style HTML elements that have specific attributes or attribute values.</a:t>
            </a:r>
            <a:endParaRPr lang="en-US" sz="1600" b="1" dirty="0"/>
          </a:p>
        </p:txBody>
      </p:sp>
    </p:spTree>
    <p:extLst>
      <p:ext uri="{BB962C8B-B14F-4D97-AF65-F5344CB8AC3E}">
        <p14:creationId xmlns:p14="http://schemas.microsoft.com/office/powerpoint/2010/main" val="2804508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solidFill>
                  <a:srgbClr val="000000"/>
                </a:solidFill>
                <a:latin typeface="Verdana" panose="020B0604030504040204" pitchFamily="34" charset="0"/>
              </a:rPr>
              <a:t>CSS</a:t>
            </a:r>
            <a:r>
              <a:rPr lang="en-US" sz="4800" kern="1200" dirty="0">
                <a:solidFill>
                  <a:schemeClr val="tx1"/>
                </a:solidFill>
                <a:effectLst/>
                <a:latin typeface="+mj-lt"/>
                <a:ea typeface="+mj-ea"/>
                <a:cs typeface="+mj-cs"/>
              </a:rPr>
              <a:t> Colors</a:t>
            </a:r>
            <a:endParaRPr lang="en-US" sz="48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ECBE35-E5D9-D4D5-C2D4-5DE1500FA7FC}"/>
              </a:ext>
            </a:extLst>
          </p:cNvPr>
          <p:cNvSpPr txBox="1"/>
          <p:nvPr/>
        </p:nvSpPr>
        <p:spPr>
          <a:xfrm>
            <a:off x="1244799" y="2700683"/>
            <a:ext cx="11366300" cy="4062651"/>
          </a:xfrm>
          <a:prstGeom prst="rect">
            <a:avLst/>
          </a:prstGeom>
          <a:noFill/>
        </p:spPr>
        <p:txBody>
          <a:bodyPr wrap="square" rtlCol="0">
            <a:spAutoFit/>
          </a:bodyPr>
          <a:lstStyle/>
          <a:p>
            <a:r>
              <a:rPr lang="en-US" dirty="0"/>
              <a:t>There are four common ways to apply colors</a:t>
            </a:r>
          </a:p>
          <a:p>
            <a:pPr marL="342900" indent="-342900">
              <a:buAutoNum type="arabicPeriod"/>
            </a:pPr>
            <a:r>
              <a:rPr lang="en-US" dirty="0"/>
              <a:t>Direct Color Name</a:t>
            </a:r>
          </a:p>
          <a:p>
            <a:pPr lvl="1"/>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h1</a:t>
            </a:r>
            <a:r>
              <a:rPr lang="en-IN" b="0" i="0" u="none" strike="noStrike" dirty="0">
                <a:solidFill>
                  <a:srgbClr val="FF0000"/>
                </a:solidFill>
                <a:effectLst/>
                <a:latin typeface="Consolas" panose="020B0609020204030204" pitchFamily="49" charset="0"/>
              </a:rPr>
              <a:t> style</a:t>
            </a:r>
            <a:r>
              <a:rPr lang="en-IN" b="0" i="0" u="none" strike="noStrike" dirty="0">
                <a:solidFill>
                  <a:srgbClr val="0000CD"/>
                </a:solidFill>
                <a:effectLst/>
                <a:latin typeface="Consolas" panose="020B0609020204030204" pitchFamily="49" charset="0"/>
              </a:rPr>
              <a:t>="</a:t>
            </a:r>
            <a:r>
              <a:rPr lang="en-IN" b="0" i="0" u="none" strike="noStrike" dirty="0" err="1">
                <a:solidFill>
                  <a:srgbClr val="0000CD"/>
                </a:solidFill>
                <a:effectLst/>
                <a:latin typeface="Consolas" panose="020B0609020204030204" pitchFamily="49" charset="0"/>
              </a:rPr>
              <a:t>color:Red</a:t>
            </a:r>
            <a:r>
              <a:rPr lang="en-IN" b="0" i="0" u="none" strike="noStrike" dirty="0">
                <a:solidFill>
                  <a:srgbClr val="0000CD"/>
                </a:solidFill>
                <a:effectLst/>
                <a:latin typeface="Consolas" panose="020B0609020204030204" pitchFamily="49" charset="0"/>
              </a:rPr>
              <a:t>;"&gt;</a:t>
            </a:r>
            <a:r>
              <a:rPr lang="en-IN" b="0" i="0" u="none" strike="noStrike" dirty="0">
                <a:solidFill>
                  <a:srgbClr val="000000"/>
                </a:solidFill>
                <a:effectLst/>
                <a:latin typeface="Consolas" panose="020B0609020204030204" pitchFamily="49" charset="0"/>
              </a:rPr>
              <a:t>Hello World</a:t>
            </a:r>
            <a:r>
              <a:rPr lang="en-IN" b="0" i="0" u="none" strike="noStrike" dirty="0">
                <a:solidFill>
                  <a:srgbClr val="0000CD"/>
                </a:solidFill>
                <a:effectLst/>
                <a:latin typeface="Consolas" panose="020B0609020204030204" pitchFamily="49" charset="0"/>
              </a:rPr>
              <a:t>&lt;</a:t>
            </a:r>
            <a:r>
              <a:rPr lang="en-IN" b="0" i="0" u="none" strike="noStrike" dirty="0">
                <a:solidFill>
                  <a:srgbClr val="A52A2A"/>
                </a:solidFill>
                <a:effectLst/>
                <a:latin typeface="Consolas" panose="020B0609020204030204" pitchFamily="49" charset="0"/>
              </a:rPr>
              <a:t>/h1</a:t>
            </a:r>
            <a:r>
              <a:rPr lang="en-IN" b="0" i="0" u="none" strike="noStrike" dirty="0">
                <a:solidFill>
                  <a:srgbClr val="0000CD"/>
                </a:solidFill>
                <a:effectLst/>
                <a:latin typeface="Consolas" panose="020B0609020204030204" pitchFamily="49" charset="0"/>
              </a:rPr>
              <a:t>&gt;</a:t>
            </a:r>
          </a:p>
          <a:p>
            <a:pPr lvl="1"/>
            <a:endParaRPr lang="en-US" dirty="0"/>
          </a:p>
          <a:p>
            <a:pPr marL="342900" indent="-342900">
              <a:buAutoNum type="arabicPeriod"/>
            </a:pPr>
            <a:r>
              <a:rPr lang="en-US" dirty="0"/>
              <a:t>RGB (Red, Green, Blue)</a:t>
            </a:r>
          </a:p>
          <a:p>
            <a:pPr lvl="1"/>
            <a:r>
              <a:rPr lang="en-US" dirty="0" err="1">
                <a:solidFill>
                  <a:srgbClr val="FF0000"/>
                </a:solidFill>
              </a:rPr>
              <a:t>rgb</a:t>
            </a:r>
            <a:r>
              <a:rPr lang="en-US" dirty="0">
                <a:solidFill>
                  <a:srgbClr val="00B050"/>
                </a:solidFill>
              </a:rPr>
              <a:t>(255,255,255)</a:t>
            </a:r>
          </a:p>
          <a:p>
            <a:pPr lvl="1"/>
            <a:endParaRPr lang="en-US" dirty="0">
              <a:solidFill>
                <a:srgbClr val="FF0000"/>
              </a:solidFill>
            </a:endParaRPr>
          </a:p>
          <a:p>
            <a:pPr marL="342900" indent="-342900">
              <a:buAutoNum type="arabicPeriod"/>
            </a:pPr>
            <a:r>
              <a:rPr lang="en-US" dirty="0"/>
              <a:t>HEX</a:t>
            </a:r>
          </a:p>
          <a:p>
            <a:pPr lvl="1"/>
            <a:r>
              <a:rPr lang="en-IN" b="0" i="0" u="none" strike="noStrike" dirty="0">
                <a:solidFill>
                  <a:srgbClr val="000000"/>
                </a:solidFill>
                <a:effectLst/>
                <a:latin typeface="Verdana" panose="020B0604030504040204" pitchFamily="34" charset="0"/>
              </a:rPr>
              <a:t>#RRGGBB, </a:t>
            </a:r>
            <a:r>
              <a:rPr lang="en-IN" b="0" i="0" u="none" strike="noStrike" dirty="0">
                <a:solidFill>
                  <a:srgbClr val="FF0000"/>
                </a:solidFill>
                <a:effectLst/>
                <a:latin typeface="Verdana" panose="020B0604030504040204" pitchFamily="34" charset="0"/>
              </a:rPr>
              <a:t>#ff6678 </a:t>
            </a:r>
          </a:p>
          <a:p>
            <a:pPr lvl="1"/>
            <a:endParaRPr lang="en-US" dirty="0">
              <a:solidFill>
                <a:srgbClr val="FF0000"/>
              </a:solidFill>
            </a:endParaRPr>
          </a:p>
          <a:p>
            <a:pPr marL="342900" indent="-342900">
              <a:buAutoNum type="arabicPeriod"/>
            </a:pPr>
            <a:r>
              <a:rPr lang="en-US" dirty="0"/>
              <a:t>HSL (</a:t>
            </a:r>
            <a:r>
              <a:rPr lang="en-IN" b="0" i="0" u="none" strike="noStrike" dirty="0">
                <a:solidFill>
                  <a:srgbClr val="000000"/>
                </a:solidFill>
                <a:effectLst/>
                <a:latin typeface="Verdana" panose="020B0604030504040204" pitchFamily="34" charset="0"/>
              </a:rPr>
              <a:t>hue, saturation, and lightness) </a:t>
            </a:r>
            <a:r>
              <a:rPr lang="en-IN" b="1" i="0" u="none" strike="noStrike" dirty="0" err="1">
                <a:solidFill>
                  <a:srgbClr val="FF0000"/>
                </a:solidFill>
                <a:effectLst/>
                <a:latin typeface="Consolas" panose="020B0609020204030204" pitchFamily="49" charset="0"/>
              </a:rPr>
              <a:t>hsl</a:t>
            </a:r>
            <a:r>
              <a:rPr lang="en-IN" b="1" i="0" u="none" strike="noStrike" dirty="0">
                <a:solidFill>
                  <a:srgbClr val="FF0000"/>
                </a:solidFill>
                <a:effectLst/>
                <a:latin typeface="Consolas" panose="020B0609020204030204" pitchFamily="49" charset="0"/>
              </a:rPr>
              <a:t>(0, 100%, 50%)</a:t>
            </a:r>
            <a:endParaRPr lang="en-IN" b="0" i="0" u="none" strike="noStrike" dirty="0">
              <a:solidFill>
                <a:srgbClr val="FF0000"/>
              </a:solidFill>
              <a:effectLst/>
              <a:latin typeface="Verdana" panose="020B0604030504040204" pitchFamily="34" charset="0"/>
            </a:endParaRPr>
          </a:p>
          <a:p>
            <a:pPr marL="742950" lvl="1" indent="-285750">
              <a:buFont typeface="Arial" panose="020B0604020202020204" pitchFamily="34" charset="0"/>
              <a:buChar char="•"/>
            </a:pPr>
            <a:r>
              <a:rPr lang="en-IN" sz="1400" b="0" i="0" u="none" strike="noStrike" dirty="0">
                <a:solidFill>
                  <a:srgbClr val="000000"/>
                </a:solidFill>
                <a:effectLst/>
                <a:latin typeface="Verdana" panose="020B0604030504040204" pitchFamily="34" charset="0"/>
              </a:rPr>
              <a:t>Hue is a degree on the </a:t>
            </a:r>
            <a:r>
              <a:rPr lang="en-IN" sz="1400" b="0" i="0" u="none" strike="noStrike" dirty="0" err="1">
                <a:solidFill>
                  <a:srgbClr val="000000"/>
                </a:solidFill>
                <a:effectLst/>
                <a:latin typeface="Verdana" panose="020B0604030504040204" pitchFamily="34" charset="0"/>
              </a:rPr>
              <a:t>color</a:t>
            </a:r>
            <a:r>
              <a:rPr lang="en-IN" sz="1400" b="0" i="0" u="none" strike="noStrike" dirty="0">
                <a:solidFill>
                  <a:srgbClr val="000000"/>
                </a:solidFill>
                <a:effectLst/>
                <a:latin typeface="Verdana" panose="020B0604030504040204" pitchFamily="34" charset="0"/>
              </a:rPr>
              <a:t> wheel from 0 to 360. 0 is red, 120 is green, and 240 is blue.</a:t>
            </a:r>
          </a:p>
          <a:p>
            <a:pPr marL="742950" lvl="1" indent="-285750">
              <a:buFont typeface="Arial" panose="020B0604020202020204" pitchFamily="34" charset="0"/>
              <a:buChar char="•"/>
            </a:pPr>
            <a:r>
              <a:rPr lang="en-IN" sz="1400" b="0" i="0" u="none" strike="noStrike" dirty="0">
                <a:solidFill>
                  <a:srgbClr val="000000"/>
                </a:solidFill>
                <a:effectLst/>
                <a:latin typeface="Verdana" panose="020B0604030504040204" pitchFamily="34" charset="0"/>
              </a:rPr>
              <a:t>Saturation is a percentage value. 0% means a shade of </a:t>
            </a:r>
            <a:r>
              <a:rPr lang="en-IN" sz="1400" b="0" i="0" u="none" strike="noStrike" dirty="0" err="1">
                <a:solidFill>
                  <a:srgbClr val="000000"/>
                </a:solidFill>
                <a:effectLst/>
                <a:latin typeface="Verdana" panose="020B0604030504040204" pitchFamily="34" charset="0"/>
              </a:rPr>
              <a:t>gray</a:t>
            </a:r>
            <a:r>
              <a:rPr lang="en-IN" sz="1400" b="0" i="0" u="none" strike="noStrike" dirty="0">
                <a:solidFill>
                  <a:srgbClr val="000000"/>
                </a:solidFill>
                <a:effectLst/>
                <a:latin typeface="Verdana" panose="020B0604030504040204" pitchFamily="34" charset="0"/>
              </a:rPr>
              <a:t>, and 100% is the full </a:t>
            </a:r>
            <a:r>
              <a:rPr lang="en-IN" sz="1400" b="0" i="0" u="none" strike="noStrike" dirty="0" err="1">
                <a:solidFill>
                  <a:srgbClr val="000000"/>
                </a:solidFill>
                <a:effectLst/>
                <a:latin typeface="Verdana" panose="020B0604030504040204" pitchFamily="34" charset="0"/>
              </a:rPr>
              <a:t>color</a:t>
            </a:r>
            <a:r>
              <a:rPr lang="en-IN" sz="1400" b="0" i="0" u="none" strike="noStrike" dirty="0">
                <a:solidFill>
                  <a:srgbClr val="000000"/>
                </a:solidFill>
                <a:effectLst/>
                <a:latin typeface="Verdana" panose="020B0604030504040204" pitchFamily="34" charset="0"/>
              </a:rPr>
              <a:t>.</a:t>
            </a:r>
          </a:p>
          <a:p>
            <a:pPr marL="742950" lvl="1" indent="-285750">
              <a:buFont typeface="Arial" panose="020B0604020202020204" pitchFamily="34" charset="0"/>
              <a:buChar char="•"/>
            </a:pPr>
            <a:r>
              <a:rPr lang="en-IN" sz="1400" b="0" i="0" u="none" strike="noStrike" dirty="0">
                <a:solidFill>
                  <a:srgbClr val="000000"/>
                </a:solidFill>
                <a:effectLst/>
                <a:latin typeface="Verdana" panose="020B0604030504040204" pitchFamily="34" charset="0"/>
              </a:rPr>
              <a:t>Lightness is also a percentage. 0% is black, 50% is neither light or dark, 100% is white</a:t>
            </a:r>
          </a:p>
          <a:p>
            <a:pPr marL="342900" indent="-342900">
              <a:buAutoNum type="arabicPeriod"/>
            </a:pPr>
            <a:endParaRPr lang="en-US" dirty="0"/>
          </a:p>
        </p:txBody>
      </p:sp>
    </p:spTree>
    <p:extLst>
      <p:ext uri="{BB962C8B-B14F-4D97-AF65-F5344CB8AC3E}">
        <p14:creationId xmlns:p14="http://schemas.microsoft.com/office/powerpoint/2010/main" val="345761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9" name="Rectangle 206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0" name="Group 206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058" name="Freeform: Shape 205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2" name="Rectangle 207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Isosceles Triangle 206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A7DC36C-ED3E-9D7D-38F2-E91E06A6FC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10565" y="643467"/>
            <a:ext cx="8570869"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687278-AEC0-82D0-14DE-768AEDC7633C}"/>
              </a:ext>
            </a:extLst>
          </p:cNvPr>
          <p:cNvSpPr txBox="1"/>
          <p:nvPr/>
        </p:nvSpPr>
        <p:spPr>
          <a:xfrm>
            <a:off x="222873" y="274135"/>
            <a:ext cx="1704056" cy="523220"/>
          </a:xfrm>
          <a:prstGeom prst="rect">
            <a:avLst/>
          </a:prstGeom>
          <a:noFill/>
        </p:spPr>
        <p:txBody>
          <a:bodyPr wrap="none" rtlCol="0">
            <a:spAutoFit/>
          </a:bodyPr>
          <a:lstStyle/>
          <a:p>
            <a:r>
              <a:rPr lang="en-US" sz="2800" b="1" dirty="0"/>
              <a:t>ARPANET</a:t>
            </a:r>
          </a:p>
        </p:txBody>
      </p:sp>
    </p:spTree>
    <p:extLst>
      <p:ext uri="{BB962C8B-B14F-4D97-AF65-F5344CB8AC3E}">
        <p14:creationId xmlns:p14="http://schemas.microsoft.com/office/powerpoint/2010/main" val="1170049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699713" y="248038"/>
            <a:ext cx="7063721" cy="11592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effectLst/>
                <a:latin typeface="+mj-lt"/>
                <a:ea typeface="+mj-ea"/>
                <a:cs typeface="+mj-cs"/>
              </a:rPr>
              <a:t>CSS Box Model</a:t>
            </a:r>
            <a:endParaRPr lang="en-US" sz="4000" kern="1200">
              <a:solidFill>
                <a:srgbClr val="FFFFFF"/>
              </a:solidFill>
              <a:latin typeface="+mj-lt"/>
              <a:ea typeface="+mj-ea"/>
              <a:cs typeface="+mj-cs"/>
            </a:endParaRPr>
          </a:p>
        </p:txBody>
      </p:sp>
      <p:pic>
        <p:nvPicPr>
          <p:cNvPr id="1026" name="Picture 2" descr="CSS: Box Model Explained. As any Frontend Developer, UI/UX… | by Andrew  Courter | Level Up Coding">
            <a:extLst>
              <a:ext uri="{FF2B5EF4-FFF2-40B4-BE49-F238E27FC236}">
                <a16:creationId xmlns:a16="http://schemas.microsoft.com/office/drawing/2014/main" id="{8F643F2C-32D5-CBB7-46EC-29354FE41E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2743" y="1655275"/>
            <a:ext cx="9941319" cy="5169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spTree>
    <p:extLst>
      <p:ext uri="{BB962C8B-B14F-4D97-AF65-F5344CB8AC3E}">
        <p14:creationId xmlns:p14="http://schemas.microsoft.com/office/powerpoint/2010/main" val="1948802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200416" y="357025"/>
            <a:ext cx="6736300" cy="11592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effectLst/>
                <a:latin typeface="+mj-lt"/>
                <a:ea typeface="+mj-ea"/>
                <a:cs typeface="+mj-cs"/>
              </a:rPr>
              <a:t>CSS Box Model</a:t>
            </a:r>
            <a:endParaRPr lang="en-US" sz="40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sp>
        <p:nvSpPr>
          <p:cNvPr id="5" name="TextBox 4">
            <a:extLst>
              <a:ext uri="{FF2B5EF4-FFF2-40B4-BE49-F238E27FC236}">
                <a16:creationId xmlns:a16="http://schemas.microsoft.com/office/drawing/2014/main" id="{B4F734F6-E9AB-272F-FC23-2E8772B34DA3}"/>
              </a:ext>
            </a:extLst>
          </p:cNvPr>
          <p:cNvSpPr txBox="1"/>
          <p:nvPr/>
        </p:nvSpPr>
        <p:spPr>
          <a:xfrm>
            <a:off x="699713" y="1947597"/>
            <a:ext cx="6664026" cy="369332"/>
          </a:xfrm>
          <a:prstGeom prst="rect">
            <a:avLst/>
          </a:prstGeom>
          <a:noFill/>
        </p:spPr>
        <p:txBody>
          <a:bodyPr wrap="square">
            <a:spAutoFit/>
          </a:bodyPr>
          <a:lstStyle/>
          <a:p>
            <a:r>
              <a:rPr lang="en-IN" b="0" i="0" u="none" strike="noStrike" dirty="0">
                <a:solidFill>
                  <a:srgbClr val="000000"/>
                </a:solidFill>
                <a:effectLst/>
                <a:latin typeface="Verdana" panose="020B0604030504040204" pitchFamily="34" charset="0"/>
              </a:rPr>
              <a:t>All HTML elements can be considered as boxes.</a:t>
            </a:r>
            <a:endParaRPr lang="en-US" dirty="0"/>
          </a:p>
        </p:txBody>
      </p:sp>
      <p:sp>
        <p:nvSpPr>
          <p:cNvPr id="6" name="TextBox 5">
            <a:extLst>
              <a:ext uri="{FF2B5EF4-FFF2-40B4-BE49-F238E27FC236}">
                <a16:creationId xmlns:a16="http://schemas.microsoft.com/office/drawing/2014/main" id="{35E93DF1-F043-7F0A-BB62-9D215F55719C}"/>
              </a:ext>
            </a:extLst>
          </p:cNvPr>
          <p:cNvSpPr txBox="1"/>
          <p:nvPr/>
        </p:nvSpPr>
        <p:spPr>
          <a:xfrm>
            <a:off x="3269705" y="2501944"/>
            <a:ext cx="4859151" cy="738664"/>
          </a:xfrm>
          <a:prstGeom prst="rect">
            <a:avLst/>
          </a:prstGeom>
          <a:noFill/>
        </p:spPr>
        <p:txBody>
          <a:bodyPr wrap="none" rtlCol="0">
            <a:spAutoFit/>
          </a:bodyPr>
          <a:lstStyle/>
          <a:p>
            <a:r>
              <a:rPr lang="en-IN" sz="2400" b="1" i="0" u="none" strike="noStrike" dirty="0">
                <a:solidFill>
                  <a:srgbClr val="000000"/>
                </a:solidFill>
                <a:effectLst/>
                <a:latin typeface="Segoe UI" panose="020B0502040204020203" pitchFamily="34" charset="0"/>
              </a:rPr>
              <a:t>Width and Height of an Element</a:t>
            </a:r>
          </a:p>
          <a:p>
            <a:endParaRPr lang="en-US" dirty="0"/>
          </a:p>
        </p:txBody>
      </p:sp>
      <p:sp>
        <p:nvSpPr>
          <p:cNvPr id="8" name="TextBox 7">
            <a:extLst>
              <a:ext uri="{FF2B5EF4-FFF2-40B4-BE49-F238E27FC236}">
                <a16:creationId xmlns:a16="http://schemas.microsoft.com/office/drawing/2014/main" id="{8A290A6E-B3E4-34E8-0193-FC3E0C4D6495}"/>
              </a:ext>
            </a:extLst>
          </p:cNvPr>
          <p:cNvSpPr txBox="1"/>
          <p:nvPr/>
        </p:nvSpPr>
        <p:spPr>
          <a:xfrm>
            <a:off x="699713" y="3179673"/>
            <a:ext cx="11067566" cy="1477328"/>
          </a:xfrm>
          <a:prstGeom prst="rect">
            <a:avLst/>
          </a:prstGeom>
          <a:noFill/>
        </p:spPr>
        <p:txBody>
          <a:bodyPr wrap="square">
            <a:spAutoFit/>
          </a:bodyPr>
          <a:lstStyle/>
          <a:p>
            <a:r>
              <a:rPr lang="en-IN" b="1" i="0" u="none" strike="noStrike" dirty="0">
                <a:solidFill>
                  <a:srgbClr val="000000"/>
                </a:solidFill>
                <a:effectLst/>
                <a:latin typeface="Verdana" panose="020B0604030504040204" pitchFamily="34" charset="0"/>
              </a:rPr>
              <a:t>Note:</a:t>
            </a:r>
            <a:r>
              <a:rPr lang="en-IN" b="0" i="0" u="none" strike="noStrike" dirty="0">
                <a:solidFill>
                  <a:srgbClr val="000000"/>
                </a:solidFill>
                <a:effectLst/>
                <a:latin typeface="Verdana" panose="020B0604030504040204" pitchFamily="34" charset="0"/>
              </a:rPr>
              <a:t> When you set the width and height properties of an element with CSS, you just set the width and height of the </a:t>
            </a:r>
            <a:r>
              <a:rPr lang="en-IN" b="1" i="0" u="none" strike="noStrike" dirty="0">
                <a:solidFill>
                  <a:srgbClr val="000000"/>
                </a:solidFill>
                <a:effectLst/>
                <a:latin typeface="Verdana" panose="020B0604030504040204" pitchFamily="34" charset="0"/>
              </a:rPr>
              <a:t>content area</a:t>
            </a:r>
            <a:r>
              <a:rPr lang="en-IN" b="0" i="0" u="none" strike="noStrike" dirty="0">
                <a:solidFill>
                  <a:srgbClr val="000000"/>
                </a:solidFill>
                <a:effectLst/>
                <a:latin typeface="Verdana" panose="020B0604030504040204" pitchFamily="34" charset="0"/>
              </a:rPr>
              <a:t>. </a:t>
            </a:r>
          </a:p>
          <a:p>
            <a:pPr marL="285750" indent="-285750">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buFont typeface="Arial" panose="020B0604020202020204" pitchFamily="34" charset="0"/>
              <a:buChar char="•"/>
            </a:pPr>
            <a:r>
              <a:rPr lang="en-IN" b="0" i="0" u="none" strike="noStrike" dirty="0">
                <a:solidFill>
                  <a:srgbClr val="000000"/>
                </a:solidFill>
                <a:effectLst/>
                <a:latin typeface="Verdana" panose="020B0604030504040204" pitchFamily="34" charset="0"/>
              </a:rPr>
              <a:t>To calculate the total width and height of an element, you must also include the padding and borders.</a:t>
            </a:r>
            <a:endParaRPr lang="en-US" dirty="0"/>
          </a:p>
        </p:txBody>
      </p:sp>
      <p:sp>
        <p:nvSpPr>
          <p:cNvPr id="10" name="TextBox 9">
            <a:extLst>
              <a:ext uri="{FF2B5EF4-FFF2-40B4-BE49-F238E27FC236}">
                <a16:creationId xmlns:a16="http://schemas.microsoft.com/office/drawing/2014/main" id="{CCDA38DE-2F0C-1917-7B5E-40761629189A}"/>
              </a:ext>
            </a:extLst>
          </p:cNvPr>
          <p:cNvSpPr txBox="1"/>
          <p:nvPr/>
        </p:nvSpPr>
        <p:spPr>
          <a:xfrm>
            <a:off x="699714" y="4904562"/>
            <a:ext cx="11067565" cy="923330"/>
          </a:xfrm>
          <a:prstGeom prst="rect">
            <a:avLst/>
          </a:prstGeom>
          <a:noFill/>
        </p:spPr>
        <p:txBody>
          <a:bodyPr wrap="square">
            <a:spAutoFit/>
          </a:bodyPr>
          <a:lstStyle/>
          <a:p>
            <a:r>
              <a:rPr lang="en-IN" b="1" i="0" u="none" strike="noStrike" dirty="0">
                <a:solidFill>
                  <a:srgbClr val="000000"/>
                </a:solidFill>
                <a:effectLst/>
                <a:latin typeface="Verdana" panose="020B0604030504040204" pitchFamily="34" charset="0"/>
              </a:rPr>
              <a:t>Note:</a:t>
            </a:r>
            <a:r>
              <a:rPr lang="en-IN" b="0" i="0" u="none" strike="noStrike" dirty="0">
                <a:solidFill>
                  <a:srgbClr val="000000"/>
                </a:solidFill>
                <a:effectLst/>
                <a:latin typeface="Verdana" panose="020B0604030504040204" pitchFamily="34" charset="0"/>
              </a:rPr>
              <a:t> The margin property also affects the total space that the box will take up on the page, but the margin is not included in the actual size of the box. The box's total width and height stops at the border.</a:t>
            </a:r>
            <a:endParaRPr lang="en-US" dirty="0"/>
          </a:p>
        </p:txBody>
      </p:sp>
    </p:spTree>
    <p:extLst>
      <p:ext uri="{BB962C8B-B14F-4D97-AF65-F5344CB8AC3E}">
        <p14:creationId xmlns:p14="http://schemas.microsoft.com/office/powerpoint/2010/main" val="3758326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CSS Fonts</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ECBE35-E5D9-D4D5-C2D4-5DE1500FA7FC}"/>
              </a:ext>
            </a:extLst>
          </p:cNvPr>
          <p:cNvSpPr txBox="1"/>
          <p:nvPr/>
        </p:nvSpPr>
        <p:spPr>
          <a:xfrm>
            <a:off x="1244799" y="2700683"/>
            <a:ext cx="10907487" cy="3477875"/>
          </a:xfrm>
          <a:prstGeom prst="rect">
            <a:avLst/>
          </a:prstGeom>
          <a:noFill/>
        </p:spPr>
        <p:txBody>
          <a:bodyPr wrap="square" rtlCol="0">
            <a:spAutoFit/>
          </a:bodyPr>
          <a:lstStyle/>
          <a:p>
            <a:r>
              <a:rPr lang="en-IN" sz="2200" b="0" i="0" u="none" strike="noStrike" dirty="0">
                <a:solidFill>
                  <a:srgbClr val="0D0D0D"/>
                </a:solidFill>
                <a:effectLst/>
                <a:latin typeface="Söhne"/>
              </a:rPr>
              <a:t>The shorthand </a:t>
            </a:r>
            <a:r>
              <a:rPr lang="en-IN" sz="2200" b="1" dirty="0"/>
              <a:t>font</a:t>
            </a:r>
            <a:r>
              <a:rPr lang="en-IN" sz="2200" b="0" i="0" u="none" strike="noStrike" dirty="0">
                <a:solidFill>
                  <a:srgbClr val="0D0D0D"/>
                </a:solidFill>
                <a:effectLst/>
                <a:latin typeface="Söhne"/>
              </a:rPr>
              <a:t> property, combines several font-related properties into one. The order of the values in the shorthand </a:t>
            </a:r>
            <a:r>
              <a:rPr lang="en-IN" sz="2200" dirty="0"/>
              <a:t>font</a:t>
            </a:r>
            <a:r>
              <a:rPr lang="en-IN" sz="2200" b="0" i="0" u="none" strike="noStrike" dirty="0">
                <a:solidFill>
                  <a:srgbClr val="0D0D0D"/>
                </a:solidFill>
                <a:effectLst/>
                <a:latin typeface="Söhne"/>
              </a:rPr>
              <a:t> property is as follows:</a:t>
            </a:r>
            <a:endParaRPr lang="en-US" sz="2200" dirty="0"/>
          </a:p>
          <a:p>
            <a:pPr lvl="1"/>
            <a:endParaRPr lang="en-US" sz="2200" dirty="0"/>
          </a:p>
          <a:p>
            <a:pPr algn="l">
              <a:buFont typeface="+mj-lt"/>
              <a:buAutoNum type="arabicPeriod"/>
            </a:pPr>
            <a:r>
              <a:rPr lang="en-IN" sz="2200" b="1" i="0" u="none" strike="noStrike" dirty="0">
                <a:solidFill>
                  <a:srgbClr val="0D0D0D"/>
                </a:solidFill>
                <a:effectLst/>
                <a:latin typeface="Söhne"/>
              </a:rPr>
              <a:t>font-style</a:t>
            </a:r>
            <a:r>
              <a:rPr lang="en-IN" sz="2200" b="0" i="0" u="none" strike="noStrike" dirty="0">
                <a:solidFill>
                  <a:srgbClr val="0D0D0D"/>
                </a:solidFill>
                <a:effectLst/>
                <a:latin typeface="Söhne"/>
              </a:rPr>
              <a:t>: Specifies the font style (e.g., italic).</a:t>
            </a:r>
          </a:p>
          <a:p>
            <a:pPr algn="l">
              <a:buFont typeface="+mj-lt"/>
              <a:buAutoNum type="arabicPeriod"/>
            </a:pPr>
            <a:r>
              <a:rPr lang="en-IN" sz="2200" b="1" i="0" u="none" strike="noStrike" dirty="0">
                <a:solidFill>
                  <a:srgbClr val="0D0D0D"/>
                </a:solidFill>
                <a:effectLst/>
                <a:latin typeface="Söhne"/>
              </a:rPr>
              <a:t>font-variant</a:t>
            </a:r>
            <a:r>
              <a:rPr lang="en-IN" sz="2200" b="0" i="0" u="none" strike="noStrike" dirty="0">
                <a:solidFill>
                  <a:srgbClr val="0D0D0D"/>
                </a:solidFill>
                <a:effectLst/>
                <a:latin typeface="Söhne"/>
              </a:rPr>
              <a:t>: Specifies the font variant (e.g., small-caps).</a:t>
            </a:r>
          </a:p>
          <a:p>
            <a:pPr algn="l">
              <a:buFont typeface="+mj-lt"/>
              <a:buAutoNum type="arabicPeriod"/>
            </a:pPr>
            <a:r>
              <a:rPr lang="en-IN" sz="2200" b="1" i="0" u="none" strike="noStrike" dirty="0">
                <a:solidFill>
                  <a:srgbClr val="0D0D0D"/>
                </a:solidFill>
                <a:effectLst/>
                <a:latin typeface="Söhne"/>
              </a:rPr>
              <a:t>font-weight</a:t>
            </a:r>
            <a:r>
              <a:rPr lang="en-IN" sz="2200" b="0" i="0" u="none" strike="noStrike" dirty="0">
                <a:solidFill>
                  <a:srgbClr val="0D0D0D"/>
                </a:solidFill>
                <a:effectLst/>
                <a:latin typeface="Söhne"/>
              </a:rPr>
              <a:t>: Specifies the font weight (e.g., bold).</a:t>
            </a:r>
          </a:p>
          <a:p>
            <a:pPr algn="l">
              <a:buFont typeface="+mj-lt"/>
              <a:buAutoNum type="arabicPeriod"/>
            </a:pPr>
            <a:r>
              <a:rPr lang="en-IN" sz="2200" b="1" i="0" u="none" strike="noStrike" dirty="0">
                <a:solidFill>
                  <a:srgbClr val="0D0D0D"/>
                </a:solidFill>
                <a:effectLst/>
                <a:latin typeface="Söhne"/>
              </a:rPr>
              <a:t>font-size</a:t>
            </a:r>
            <a:r>
              <a:rPr lang="en-IN" sz="2200" b="0" i="0" u="none" strike="noStrike" dirty="0">
                <a:solidFill>
                  <a:srgbClr val="0D0D0D"/>
                </a:solidFill>
                <a:effectLst/>
                <a:latin typeface="Söhne"/>
              </a:rPr>
              <a:t>/</a:t>
            </a:r>
            <a:r>
              <a:rPr lang="en-IN" sz="2200" b="1" i="0" u="none" strike="noStrike" dirty="0">
                <a:solidFill>
                  <a:srgbClr val="0D0D0D"/>
                </a:solidFill>
                <a:effectLst/>
                <a:latin typeface="Söhne"/>
              </a:rPr>
              <a:t>line-height</a:t>
            </a:r>
            <a:r>
              <a:rPr lang="en-IN" sz="2200" b="0" i="0" u="none" strike="noStrike" dirty="0">
                <a:solidFill>
                  <a:srgbClr val="0D0D0D"/>
                </a:solidFill>
                <a:effectLst/>
                <a:latin typeface="Söhne"/>
              </a:rPr>
              <a:t>: Specifies the font size and optional line height (e.g., 12px/30px).</a:t>
            </a:r>
          </a:p>
          <a:p>
            <a:pPr algn="l">
              <a:buFont typeface="+mj-lt"/>
              <a:buAutoNum type="arabicPeriod"/>
            </a:pPr>
            <a:r>
              <a:rPr lang="en-IN" sz="2200" b="1" i="0" u="none" strike="noStrike" dirty="0">
                <a:solidFill>
                  <a:srgbClr val="0D0D0D"/>
                </a:solidFill>
                <a:effectLst/>
                <a:latin typeface="Söhne"/>
              </a:rPr>
              <a:t>font-family</a:t>
            </a:r>
            <a:r>
              <a:rPr lang="en-IN" sz="2200" b="0" i="0" u="none" strike="noStrike" dirty="0">
                <a:solidFill>
                  <a:srgbClr val="0D0D0D"/>
                </a:solidFill>
                <a:effectLst/>
                <a:latin typeface="Söhne"/>
              </a:rPr>
              <a:t>: Specifies the font family (e.g., Georgia, serif).</a:t>
            </a:r>
          </a:p>
          <a:p>
            <a:pPr lvl="1"/>
            <a:endParaRPr lang="en-US" sz="2200" dirty="0">
              <a:solidFill>
                <a:srgbClr val="FF0000"/>
              </a:solidFill>
            </a:endParaRPr>
          </a:p>
          <a:p>
            <a:endParaRPr lang="en-US" sz="2200" dirty="0"/>
          </a:p>
        </p:txBody>
      </p:sp>
      <p:sp>
        <p:nvSpPr>
          <p:cNvPr id="6" name="TextBox 5">
            <a:extLst>
              <a:ext uri="{FF2B5EF4-FFF2-40B4-BE49-F238E27FC236}">
                <a16:creationId xmlns:a16="http://schemas.microsoft.com/office/drawing/2014/main" id="{673E6CF6-94BB-72BD-703E-8E428739B35C}"/>
              </a:ext>
            </a:extLst>
          </p:cNvPr>
          <p:cNvSpPr txBox="1"/>
          <p:nvPr/>
        </p:nvSpPr>
        <p:spPr>
          <a:xfrm>
            <a:off x="1246908" y="5684963"/>
            <a:ext cx="10302767" cy="646331"/>
          </a:xfrm>
          <a:prstGeom prst="rect">
            <a:avLst/>
          </a:prstGeom>
          <a:noFill/>
        </p:spPr>
        <p:txBody>
          <a:bodyPr wrap="square">
            <a:spAutoFit/>
          </a:bodyPr>
          <a:lstStyle/>
          <a:p>
            <a:r>
              <a:rPr lang="en-IN" b="1" i="0" u="none" strike="noStrike" dirty="0">
                <a:solidFill>
                  <a:srgbClr val="000000"/>
                </a:solidFill>
                <a:effectLst/>
                <a:latin typeface="Verdana" panose="020B0604030504040204" pitchFamily="34" charset="0"/>
              </a:rPr>
              <a:t>Note:</a:t>
            </a:r>
            <a:r>
              <a:rPr lang="en-IN" b="0" i="0" u="none" strike="noStrike" dirty="0">
                <a:solidFill>
                  <a:srgbClr val="000000"/>
                </a:solidFill>
                <a:effectLst/>
                <a:latin typeface="Verdana" panose="020B0604030504040204" pitchFamily="34" charset="0"/>
              </a:rPr>
              <a:t> The </a:t>
            </a:r>
            <a:r>
              <a:rPr lang="en-IN" dirty="0"/>
              <a:t>font-size</a:t>
            </a:r>
            <a:r>
              <a:rPr lang="en-IN" b="0" i="0" u="none" strike="noStrike" dirty="0">
                <a:solidFill>
                  <a:srgbClr val="000000"/>
                </a:solidFill>
                <a:effectLst/>
                <a:latin typeface="Verdana" panose="020B0604030504040204" pitchFamily="34" charset="0"/>
              </a:rPr>
              <a:t> and </a:t>
            </a:r>
            <a:r>
              <a:rPr lang="en-IN" dirty="0"/>
              <a:t>font-family</a:t>
            </a:r>
            <a:r>
              <a:rPr lang="en-IN" b="0" i="0" u="none" strike="noStrike" dirty="0">
                <a:solidFill>
                  <a:srgbClr val="000000"/>
                </a:solidFill>
                <a:effectLst/>
                <a:latin typeface="Verdana" panose="020B0604030504040204" pitchFamily="34" charset="0"/>
              </a:rPr>
              <a:t> values are required. If one of the other values is missing, their default value are used.</a:t>
            </a:r>
            <a:endParaRPr lang="en-US" dirty="0"/>
          </a:p>
        </p:txBody>
      </p:sp>
    </p:spTree>
    <p:extLst>
      <p:ext uri="{BB962C8B-B14F-4D97-AF65-F5344CB8AC3E}">
        <p14:creationId xmlns:p14="http://schemas.microsoft.com/office/powerpoint/2010/main" val="435822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Bootstrap</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818355"/>
            <a:ext cx="10370118" cy="2585323"/>
          </a:xfrm>
          <a:prstGeom prst="rect">
            <a:avLst/>
          </a:prstGeom>
          <a:noFill/>
        </p:spPr>
        <p:txBody>
          <a:bodyPr wrap="square" rtlCol="0">
            <a:spAutoFit/>
          </a:bodyPr>
          <a:lstStyle/>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Bootstrap is a free front-end framework for faster and easier web development.</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Bootstrap includes HTML and CSS based design templates for typography, forms, buttons, tables, navigation, modals, image carousels and many other, as well as optional JavaScript plugins.</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Bootstrap also gives you the ability to easily create responsive designs.</a:t>
            </a:r>
          </a:p>
          <a:p>
            <a:pPr marL="285750" indent="-285750" algn="l">
              <a:buFont typeface="Arial" panose="020B0604020202020204" pitchFamily="34" charset="0"/>
              <a:buChar char="•"/>
            </a:pPr>
            <a:endParaRPr lang="en-IN" dirty="0">
              <a:solidFill>
                <a:srgbClr val="000000"/>
              </a:solidFill>
              <a:latin typeface="Verdana" panose="020B0604030504040204" pitchFamily="34" charset="0"/>
            </a:endParaRPr>
          </a:p>
          <a:p>
            <a:pPr algn="l"/>
            <a:endParaRPr lang="en-IN"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074898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Bootstrap Versions</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818355"/>
            <a:ext cx="10370118" cy="2031325"/>
          </a:xfrm>
          <a:prstGeom prst="rect">
            <a:avLst/>
          </a:prstGeom>
          <a:noFill/>
        </p:spPr>
        <p:txBody>
          <a:bodyPr wrap="square" rtlCol="0">
            <a:spAutoFit/>
          </a:bodyPr>
          <a:lstStyle/>
          <a:p>
            <a:pPr marL="285750" indent="-285750" algn="l">
              <a:buFont typeface="Arial" panose="020B0604020202020204" pitchFamily="34" charset="0"/>
              <a:buChar char="•"/>
            </a:pPr>
            <a:r>
              <a:rPr lang="en-IN" b="1" i="0" u="none" strike="noStrike" dirty="0">
                <a:solidFill>
                  <a:srgbClr val="000000"/>
                </a:solidFill>
                <a:effectLst/>
                <a:latin typeface="Verdana" panose="020B0604030504040204" pitchFamily="34" charset="0"/>
              </a:rPr>
              <a:t>Bootstrap 5</a:t>
            </a:r>
            <a:r>
              <a:rPr lang="en-IN" b="0" i="0" u="none" strike="noStrike" dirty="0">
                <a:solidFill>
                  <a:srgbClr val="000000"/>
                </a:solidFill>
                <a:effectLst/>
                <a:latin typeface="Verdana" panose="020B0604030504040204" pitchFamily="34" charset="0"/>
              </a:rPr>
              <a:t> (released 2021) is the newest version with new components, faster stylesheet and more responsiveness. However, Internet Explorer 11 and down is not supported.</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Previous versions are Bootstrap 3 &amp; 4.</a:t>
            </a:r>
          </a:p>
          <a:p>
            <a:pPr marL="285750" indent="-285750" algn="l">
              <a:buFont typeface="Arial" panose="020B0604020202020204" pitchFamily="34" charset="0"/>
              <a:buChar char="•"/>
            </a:pPr>
            <a:endParaRPr lang="en-IN" dirty="0">
              <a:solidFill>
                <a:srgbClr val="000000"/>
              </a:solidFill>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Bootstrap 5 has switched to vanilla JavaScript instead of jQuery.</a:t>
            </a:r>
          </a:p>
        </p:txBody>
      </p:sp>
    </p:spTree>
    <p:extLst>
      <p:ext uri="{BB962C8B-B14F-4D97-AF65-F5344CB8AC3E}">
        <p14:creationId xmlns:p14="http://schemas.microsoft.com/office/powerpoint/2010/main" val="975190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Where to Get Bootstrap 5?</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818355"/>
            <a:ext cx="10370118" cy="1754326"/>
          </a:xfrm>
          <a:prstGeom prst="rect">
            <a:avLst/>
          </a:prstGeom>
          <a:noFill/>
        </p:spPr>
        <p:txBody>
          <a:bodyPr wrap="square" rtlCol="0">
            <a:spAutoFit/>
          </a:bodyPr>
          <a:lstStyle/>
          <a:p>
            <a:pPr algn="l"/>
            <a:r>
              <a:rPr lang="en-IN" b="0" i="0" u="none" strike="noStrike" dirty="0">
                <a:solidFill>
                  <a:srgbClr val="000000"/>
                </a:solidFill>
                <a:effectLst/>
                <a:latin typeface="Verdana" panose="020B0604030504040204" pitchFamily="34" charset="0"/>
              </a:rPr>
              <a:t>There are two ways to start using Bootstrap 5 on your own website.</a:t>
            </a:r>
          </a:p>
          <a:p>
            <a:pPr algn="l"/>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Include Bootstrap 5 from a CDN.</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Download Bootstrap 5 from </a:t>
            </a:r>
            <a:r>
              <a:rPr lang="en-IN" b="0" i="0" u="none" strike="noStrike" dirty="0">
                <a:solidFill>
                  <a:srgbClr val="000000"/>
                </a:solidFill>
                <a:effectLst/>
                <a:latin typeface="Verdana" panose="020B0604030504040204" pitchFamily="34" charset="0"/>
                <a:hlinkClick r:id="rId2"/>
              </a:rPr>
              <a:t>www.getbootstrap.com</a:t>
            </a: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283336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Advantage of Bootstrap 5 from CDN</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928391"/>
            <a:ext cx="10370118" cy="1754326"/>
          </a:xfrm>
          <a:prstGeom prst="rect">
            <a:avLst/>
          </a:prstGeom>
          <a:noFill/>
        </p:spPr>
        <p:txBody>
          <a:bodyPr wrap="square" rtlCol="0">
            <a:spAutoFit/>
          </a:bodyPr>
          <a:lstStyle/>
          <a:p>
            <a:pPr marL="285750" indent="-285750" algn="just">
              <a:buFont typeface="Arial" panose="020B0604020202020204" pitchFamily="34" charset="0"/>
              <a:buChar char="•"/>
            </a:pPr>
            <a:r>
              <a:rPr lang="en-IN" b="0" i="0" u="none" strike="noStrike" dirty="0">
                <a:solidFill>
                  <a:srgbClr val="000000"/>
                </a:solidFill>
                <a:effectLst/>
                <a:latin typeface="Verdana" panose="020B0604030504040204" pitchFamily="34" charset="0"/>
              </a:rPr>
              <a:t>Many users already have downloaded Bootstrap 5 from </a:t>
            </a:r>
            <a:r>
              <a:rPr lang="en-IN" b="0" i="0" u="none" strike="noStrike" dirty="0" err="1">
                <a:solidFill>
                  <a:srgbClr val="000000"/>
                </a:solidFill>
                <a:effectLst/>
                <a:latin typeface="Verdana" panose="020B0604030504040204" pitchFamily="34" charset="0"/>
              </a:rPr>
              <a:t>jsDelivr</a:t>
            </a:r>
            <a:r>
              <a:rPr lang="en-IN" b="0" i="0" u="none" strike="noStrike" dirty="0">
                <a:solidFill>
                  <a:srgbClr val="000000"/>
                </a:solidFill>
                <a:effectLst/>
                <a:latin typeface="Verdana" panose="020B0604030504040204" pitchFamily="34" charset="0"/>
              </a:rPr>
              <a:t> when visiting another site. As a result, it will be loaded from cache when they visit your site, which leads to faster loading time. </a:t>
            </a:r>
          </a:p>
          <a:p>
            <a:pPr marL="285750" indent="-285750" algn="just">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r>
              <a:rPr lang="en-IN" b="0" i="0" u="none" strike="noStrike" dirty="0">
                <a:solidFill>
                  <a:srgbClr val="000000"/>
                </a:solidFill>
                <a:effectLst/>
                <a:latin typeface="Verdana" panose="020B0604030504040204" pitchFamily="34" charset="0"/>
              </a:rPr>
              <a:t>Also, most CDN's will make sure that once a user requests a file from it, it will be served from the server closest to them, which also leads to faster loading time.</a:t>
            </a:r>
          </a:p>
        </p:txBody>
      </p:sp>
    </p:spTree>
    <p:extLst>
      <p:ext uri="{BB962C8B-B14F-4D97-AF65-F5344CB8AC3E}">
        <p14:creationId xmlns:p14="http://schemas.microsoft.com/office/powerpoint/2010/main" val="994667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Bootstrap 5 Containers</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928391"/>
            <a:ext cx="10370118" cy="2031325"/>
          </a:xfrm>
          <a:prstGeom prst="rect">
            <a:avLst/>
          </a:prstGeom>
          <a:noFill/>
        </p:spPr>
        <p:txBody>
          <a:bodyPr wrap="square" rtlCol="0">
            <a:spAutoFit/>
          </a:bodyPr>
          <a:lstStyle/>
          <a:p>
            <a:pPr algn="l"/>
            <a:r>
              <a:rPr lang="en-IN" b="0" i="0" u="none" strike="noStrike" dirty="0">
                <a:solidFill>
                  <a:srgbClr val="000000"/>
                </a:solidFill>
                <a:effectLst/>
                <a:latin typeface="Verdana" panose="020B0604030504040204" pitchFamily="34" charset="0"/>
              </a:rPr>
              <a:t>Containers are used to pad the content inside of them, and there are two container classes available:</a:t>
            </a:r>
          </a:p>
          <a:p>
            <a:pPr algn="l"/>
            <a:endParaRPr lang="en-IN" b="0" i="0" u="none" strike="noStrike" dirty="0">
              <a:solidFill>
                <a:srgbClr val="000000"/>
              </a:solidFill>
              <a:effectLst/>
              <a:latin typeface="Verdana" panose="020B0604030504040204" pitchFamily="34" charset="0"/>
            </a:endParaRPr>
          </a:p>
          <a:p>
            <a:pPr marL="342900" indent="-342900" algn="l">
              <a:buFont typeface="+mj-lt"/>
              <a:buAutoNum type="arabicPeriod"/>
            </a:pPr>
            <a:r>
              <a:rPr lang="en-IN" b="0" i="0" u="none" strike="noStrike" dirty="0">
                <a:solidFill>
                  <a:srgbClr val="000000"/>
                </a:solidFill>
                <a:effectLst/>
                <a:latin typeface="Verdana" panose="020B0604030504040204" pitchFamily="34" charset="0"/>
              </a:rPr>
              <a:t>The </a:t>
            </a:r>
            <a:r>
              <a:rPr lang="en-IN" b="1" i="0" u="none" strike="noStrike" dirty="0">
                <a:solidFill>
                  <a:srgbClr val="000000"/>
                </a:solidFill>
                <a:effectLst/>
                <a:latin typeface="Verdana" panose="020B0604030504040204" pitchFamily="34" charset="0"/>
              </a:rPr>
              <a:t>.container </a:t>
            </a:r>
            <a:r>
              <a:rPr lang="en-IN" b="0" i="0" u="none" strike="noStrike" dirty="0">
                <a:solidFill>
                  <a:srgbClr val="000000"/>
                </a:solidFill>
                <a:effectLst/>
                <a:latin typeface="Verdana" panose="020B0604030504040204" pitchFamily="34" charset="0"/>
              </a:rPr>
              <a:t>class provides a responsive </a:t>
            </a:r>
            <a:r>
              <a:rPr lang="en-IN" b="1" i="0" u="none" strike="noStrike" dirty="0">
                <a:solidFill>
                  <a:srgbClr val="000000"/>
                </a:solidFill>
                <a:effectLst/>
                <a:latin typeface="Verdana" panose="020B0604030504040204" pitchFamily="34" charset="0"/>
              </a:rPr>
              <a:t>fixed-width container.</a:t>
            </a:r>
          </a:p>
          <a:p>
            <a:pPr algn="l"/>
            <a:endParaRPr lang="en-IN" b="0" i="0" u="none" strike="noStrike" dirty="0">
              <a:solidFill>
                <a:srgbClr val="000000"/>
              </a:solidFill>
              <a:effectLst/>
              <a:latin typeface="Verdana" panose="020B0604030504040204" pitchFamily="34" charset="0"/>
            </a:endParaRPr>
          </a:p>
          <a:p>
            <a:pPr marL="342900" indent="-342900" algn="l">
              <a:buFont typeface="+mj-lt"/>
              <a:buAutoNum type="arabicPeriod" startAt="2"/>
            </a:pPr>
            <a:r>
              <a:rPr lang="en-IN" b="0" i="0" u="none" strike="noStrike" dirty="0">
                <a:solidFill>
                  <a:srgbClr val="000000"/>
                </a:solidFill>
                <a:effectLst/>
                <a:latin typeface="Verdana" panose="020B0604030504040204" pitchFamily="34" charset="0"/>
              </a:rPr>
              <a:t>The </a:t>
            </a:r>
            <a:r>
              <a:rPr lang="en-IN" b="1" i="0" u="none" strike="noStrike" dirty="0">
                <a:solidFill>
                  <a:srgbClr val="000000"/>
                </a:solidFill>
                <a:effectLst/>
                <a:latin typeface="Verdana" panose="020B0604030504040204" pitchFamily="34" charset="0"/>
              </a:rPr>
              <a:t>.container-fluid </a:t>
            </a:r>
            <a:r>
              <a:rPr lang="en-IN" b="0" i="0" u="none" strike="noStrike" dirty="0">
                <a:solidFill>
                  <a:srgbClr val="000000"/>
                </a:solidFill>
                <a:effectLst/>
                <a:latin typeface="Verdana" panose="020B0604030504040204" pitchFamily="34" charset="0"/>
              </a:rPr>
              <a:t>class provides a </a:t>
            </a:r>
            <a:r>
              <a:rPr lang="en-IN" b="1" i="0" u="none" strike="noStrike" dirty="0">
                <a:solidFill>
                  <a:srgbClr val="000000"/>
                </a:solidFill>
                <a:effectLst/>
                <a:latin typeface="Verdana" panose="020B0604030504040204" pitchFamily="34" charset="0"/>
              </a:rPr>
              <a:t>full-width container</a:t>
            </a:r>
            <a:r>
              <a:rPr lang="en-IN" b="0" i="0" u="none" strike="noStrike" dirty="0">
                <a:solidFill>
                  <a:srgbClr val="000000"/>
                </a:solidFill>
                <a:effectLst/>
                <a:latin typeface="Verdana" panose="020B0604030504040204" pitchFamily="34" charset="0"/>
              </a:rPr>
              <a:t>, spanning the entire width of the viewport.</a:t>
            </a:r>
          </a:p>
        </p:txBody>
      </p:sp>
      <p:pic>
        <p:nvPicPr>
          <p:cNvPr id="5" name="Picture 4">
            <a:extLst>
              <a:ext uri="{FF2B5EF4-FFF2-40B4-BE49-F238E27FC236}">
                <a16:creationId xmlns:a16="http://schemas.microsoft.com/office/drawing/2014/main" id="{7250BD03-F6F1-62E4-4876-59D30871D8EB}"/>
              </a:ext>
            </a:extLst>
          </p:cNvPr>
          <p:cNvPicPr>
            <a:picLocks noChangeAspect="1"/>
          </p:cNvPicPr>
          <p:nvPr/>
        </p:nvPicPr>
        <p:blipFill>
          <a:blip r:embed="rId2"/>
          <a:stretch>
            <a:fillRect/>
          </a:stretch>
        </p:blipFill>
        <p:spPr>
          <a:xfrm>
            <a:off x="1262743" y="4989563"/>
            <a:ext cx="9723604" cy="1240362"/>
          </a:xfrm>
          <a:prstGeom prst="rect">
            <a:avLst/>
          </a:prstGeom>
        </p:spPr>
      </p:pic>
    </p:spTree>
    <p:extLst>
      <p:ext uri="{BB962C8B-B14F-4D97-AF65-F5344CB8AC3E}">
        <p14:creationId xmlns:p14="http://schemas.microsoft.com/office/powerpoint/2010/main" val="4166744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r>
              <a:rPr lang="en-US" sz="4800" b="1" dirty="0"/>
              <a:t>Grid System</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640079" y="2610683"/>
            <a:ext cx="10907487" cy="3416320"/>
          </a:xfrm>
          <a:prstGeom prst="rect">
            <a:avLst/>
          </a:prstGeom>
          <a:noFill/>
        </p:spPr>
        <p:txBody>
          <a:bodyPr wrap="square" rtlCol="0">
            <a:spAutoFit/>
          </a:bodyPr>
          <a:lstStyle/>
          <a:p>
            <a:pPr algn="just"/>
            <a:r>
              <a:rPr lang="en-IN" b="0" i="0" u="none" strike="noStrike" dirty="0">
                <a:solidFill>
                  <a:srgbClr val="0D0D0D"/>
                </a:solidFill>
                <a:effectLst/>
                <a:latin typeface="Söhne"/>
              </a:rPr>
              <a:t>It consists of a series of rows and columns organized into a grid, which provides a structured way to arrange content on a web page.</a:t>
            </a:r>
          </a:p>
          <a:p>
            <a:pPr algn="just"/>
            <a:endParaRPr lang="en-IN" b="0" i="0" u="none" strike="noStrike" dirty="0">
              <a:solidFill>
                <a:srgbClr val="0D0D0D"/>
              </a:solidFill>
              <a:effectLst/>
              <a:latin typeface="Söhne"/>
            </a:endParaRPr>
          </a:p>
          <a:p>
            <a:pPr algn="just"/>
            <a:r>
              <a:rPr lang="en-IN" b="0" i="0" u="none" strike="noStrike" dirty="0">
                <a:solidFill>
                  <a:srgbClr val="0D0D0D"/>
                </a:solidFill>
                <a:effectLst/>
                <a:latin typeface="Söhne"/>
              </a:rPr>
              <a:t>Here are the key components of the grid system in Bootstrap:</a:t>
            </a:r>
          </a:p>
          <a:p>
            <a:pPr marL="285750" indent="-285750" algn="just">
              <a:buFont typeface="Arial" panose="020B0604020202020204" pitchFamily="34" charset="0"/>
              <a:buChar char="•"/>
            </a:pPr>
            <a:r>
              <a:rPr lang="en-IN" b="1" i="0" u="none" strike="noStrike" dirty="0">
                <a:solidFill>
                  <a:srgbClr val="0D0D0D"/>
                </a:solidFill>
                <a:effectLst/>
                <a:latin typeface="Söhne"/>
              </a:rPr>
              <a:t>Container</a:t>
            </a:r>
            <a:r>
              <a:rPr lang="en-IN" b="0" i="0" u="none" strike="noStrike" dirty="0">
                <a:solidFill>
                  <a:srgbClr val="0D0D0D"/>
                </a:solidFill>
                <a:effectLst/>
                <a:latin typeface="Söhne"/>
              </a:rPr>
              <a:t>: The outermost element that wraps all the rows and columns. It provides a fixed-width container for your content. Bootstrap offers two types of containers: </a:t>
            </a:r>
            <a:r>
              <a:rPr lang="en-IN" b="1" i="0" u="none" strike="noStrike" dirty="0">
                <a:solidFill>
                  <a:srgbClr val="0D0D0D"/>
                </a:solidFill>
                <a:effectLst/>
                <a:latin typeface="Söhne"/>
              </a:rPr>
              <a:t>.container </a:t>
            </a:r>
            <a:r>
              <a:rPr lang="en-IN" b="0" i="0" u="none" strike="noStrike" dirty="0">
                <a:solidFill>
                  <a:srgbClr val="0D0D0D"/>
                </a:solidFill>
                <a:effectLst/>
                <a:latin typeface="Söhne"/>
              </a:rPr>
              <a:t>for fixed-width containers and .</a:t>
            </a:r>
            <a:r>
              <a:rPr lang="en-IN" b="1" i="0" u="none" strike="noStrike" dirty="0">
                <a:solidFill>
                  <a:srgbClr val="0D0D0D"/>
                </a:solidFill>
                <a:effectLst/>
                <a:latin typeface="Söhne"/>
              </a:rPr>
              <a:t>container-fluid</a:t>
            </a:r>
            <a:r>
              <a:rPr lang="en-IN" b="0" i="0" u="none" strike="noStrike" dirty="0">
                <a:solidFill>
                  <a:srgbClr val="0D0D0D"/>
                </a:solidFill>
                <a:effectLst/>
                <a:latin typeface="Söhne"/>
              </a:rPr>
              <a:t> for full-width containers.</a:t>
            </a:r>
          </a:p>
          <a:p>
            <a:pPr marL="285750" indent="-285750" algn="just">
              <a:buFont typeface="Arial" panose="020B0604020202020204" pitchFamily="34" charset="0"/>
              <a:buChar char="•"/>
            </a:pPr>
            <a:r>
              <a:rPr lang="en-IN" b="1" i="0" u="none" strike="noStrike" dirty="0">
                <a:solidFill>
                  <a:srgbClr val="0D0D0D"/>
                </a:solidFill>
                <a:effectLst/>
                <a:latin typeface="Söhne"/>
              </a:rPr>
              <a:t>Row</a:t>
            </a:r>
            <a:r>
              <a:rPr lang="en-IN" b="0" i="0" u="none" strike="noStrike" dirty="0">
                <a:solidFill>
                  <a:srgbClr val="0D0D0D"/>
                </a:solidFill>
                <a:effectLst/>
                <a:latin typeface="Söhne"/>
              </a:rPr>
              <a:t>: </a:t>
            </a:r>
          </a:p>
          <a:p>
            <a:pPr marL="285750" indent="-285750" algn="just">
              <a:buFont typeface="Arial" panose="020B0604020202020204" pitchFamily="34" charset="0"/>
              <a:buChar char="•"/>
            </a:pPr>
            <a:r>
              <a:rPr lang="en-IN" b="1" i="0" u="none" strike="noStrike" dirty="0">
                <a:solidFill>
                  <a:srgbClr val="0D0D0D"/>
                </a:solidFill>
                <a:effectLst/>
                <a:latin typeface="Söhne"/>
              </a:rPr>
              <a:t>Column</a:t>
            </a:r>
            <a:r>
              <a:rPr lang="en-IN" b="0" i="0" u="none" strike="noStrike" dirty="0">
                <a:solidFill>
                  <a:srgbClr val="0D0D0D"/>
                </a:solidFill>
                <a:effectLst/>
                <a:latin typeface="Söhne"/>
              </a:rPr>
              <a:t>: Columns are the building blocks of the grid system. They are placed inside rows and are used to divide the horizontal space within a row. Bootstrap provides a set of predefined column classes, such as .col-, .col-</a:t>
            </a:r>
            <a:r>
              <a:rPr lang="en-IN" b="0" i="0" u="none" strike="noStrike" dirty="0" err="1">
                <a:solidFill>
                  <a:srgbClr val="0D0D0D"/>
                </a:solidFill>
                <a:effectLst/>
                <a:latin typeface="Söhne"/>
              </a:rPr>
              <a:t>sm</a:t>
            </a:r>
            <a:r>
              <a:rPr lang="en-IN" b="0" i="0" u="none" strike="noStrike" dirty="0">
                <a:solidFill>
                  <a:srgbClr val="0D0D0D"/>
                </a:solidFill>
                <a:effectLst/>
                <a:latin typeface="Söhne"/>
              </a:rPr>
              <a:t>-, .col-md-, .col-</a:t>
            </a:r>
            <a:r>
              <a:rPr lang="en-IN" b="0" i="0" u="none" strike="noStrike" dirty="0" err="1">
                <a:solidFill>
                  <a:srgbClr val="0D0D0D"/>
                </a:solidFill>
                <a:effectLst/>
                <a:latin typeface="Söhne"/>
              </a:rPr>
              <a:t>lg</a:t>
            </a:r>
            <a:r>
              <a:rPr lang="en-IN" b="0" i="0" u="none" strike="noStrike" dirty="0">
                <a:solidFill>
                  <a:srgbClr val="0D0D0D"/>
                </a:solidFill>
                <a:effectLst/>
                <a:latin typeface="Söhne"/>
              </a:rPr>
              <a:t>-, and .col-xl-, which define the width of the column at different breakpoints.</a:t>
            </a:r>
          </a:p>
          <a:p>
            <a:pPr algn="just"/>
            <a:endParaRPr lang="en-IN"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284066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Grid System</a:t>
            </a:r>
          </a:p>
        </p:txBody>
      </p:sp>
      <p:pic>
        <p:nvPicPr>
          <p:cNvPr id="1026" name="Picture 2" descr="How to use Bootstrap grid system for responsive website design?">
            <a:extLst>
              <a:ext uri="{FF2B5EF4-FFF2-40B4-BE49-F238E27FC236}">
                <a16:creationId xmlns:a16="http://schemas.microsoft.com/office/drawing/2014/main" id="{F47A918B-5664-A449-197A-66626401BC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834216"/>
            <a:ext cx="6780700" cy="51872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spTree>
    <p:extLst>
      <p:ext uri="{BB962C8B-B14F-4D97-AF65-F5344CB8AC3E}">
        <p14:creationId xmlns:p14="http://schemas.microsoft.com/office/powerpoint/2010/main" val="63942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AE5B59A-F5DD-B767-C29C-AB45DC82C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0"/>
            <a:ext cx="10891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683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706C1C-227A-ADF0-8B2C-178A109CB0ED}"/>
              </a:ext>
            </a:extLst>
          </p:cNvPr>
          <p:cNvSpPr txBox="1"/>
          <p:nvPr/>
        </p:nvSpPr>
        <p:spPr>
          <a:xfrm>
            <a:off x="644056"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Basic functionality of JavaScript</a:t>
            </a:r>
          </a:p>
        </p:txBody>
      </p:sp>
      <p:sp>
        <p:nvSpPr>
          <p:cNvPr id="10" name="TextBox 9">
            <a:extLst>
              <a:ext uri="{FF2B5EF4-FFF2-40B4-BE49-F238E27FC236}">
                <a16:creationId xmlns:a16="http://schemas.microsoft.com/office/drawing/2014/main" id="{C161567F-6026-B088-D755-69D9D8549EFE}"/>
              </a:ext>
            </a:extLst>
          </p:cNvPr>
          <p:cNvSpPr txBox="1"/>
          <p:nvPr/>
        </p:nvSpPr>
        <p:spPr>
          <a:xfrm>
            <a:off x="644056" y="1978948"/>
            <a:ext cx="11608419" cy="4204356"/>
          </a:xfrm>
          <a:prstGeom prst="rect">
            <a:avLst/>
          </a:prstGeom>
          <a:noFill/>
        </p:spPr>
        <p:txBody>
          <a:bodyPr wrap="square">
            <a:spAutoFit/>
          </a:bodyPr>
          <a:lstStyle/>
          <a:p>
            <a:pPr marL="452438" lvl="2" indent="-309563">
              <a:lnSpc>
                <a:spcPct val="150000"/>
              </a:lnSpc>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JavaScript can "display" data in different ways.</a:t>
            </a:r>
          </a:p>
          <a:p>
            <a:pPr marL="452438" lvl="2" indent="-309563">
              <a:lnSpc>
                <a:spcPct val="200000"/>
              </a:lnSpc>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Writing into an HTML element, using </a:t>
            </a:r>
            <a:r>
              <a:rPr lang="en-IN" b="1" i="0" u="none" strike="noStrike" dirty="0" err="1">
                <a:solidFill>
                  <a:srgbClr val="000000"/>
                </a:solidFill>
                <a:effectLst/>
                <a:latin typeface="Calibri" panose="020F0502020204030204" pitchFamily="34" charset="0"/>
                <a:cs typeface="Calibri" panose="020F0502020204030204" pitchFamily="34" charset="0"/>
              </a:rPr>
              <a:t>innerHTML</a:t>
            </a:r>
            <a:r>
              <a:rPr lang="en-IN" b="0" i="0" u="none" strike="noStrike" dirty="0">
                <a:solidFill>
                  <a:srgbClr val="000000"/>
                </a:solidFill>
                <a:effectLst/>
                <a:latin typeface="Calibri" panose="020F0502020204030204" pitchFamily="34" charset="0"/>
                <a:cs typeface="Calibri" panose="020F0502020204030204" pitchFamily="34" charset="0"/>
              </a:rPr>
              <a:t>.</a:t>
            </a:r>
          </a:p>
          <a:p>
            <a:pPr marL="885825" lvl="3" indent="-285750">
              <a:lnSpc>
                <a:spcPct val="150000"/>
              </a:lnSpc>
              <a:buFont typeface="Wingdings" pitchFamily="2" charset="2"/>
              <a:buChar char="Ø"/>
            </a:pPr>
            <a:r>
              <a:rPr lang="en-IN" b="0" i="0" u="none" strike="noStrike" dirty="0">
                <a:solidFill>
                  <a:srgbClr val="00B050"/>
                </a:solidFill>
                <a:effectLst/>
                <a:latin typeface="Calibri" panose="020F0502020204030204" pitchFamily="34" charset="0"/>
                <a:cs typeface="Calibri" panose="020F0502020204030204" pitchFamily="34" charset="0"/>
              </a:rPr>
              <a:t>The </a:t>
            </a:r>
            <a:r>
              <a:rPr lang="en-IN" dirty="0" err="1">
                <a:solidFill>
                  <a:srgbClr val="00B050"/>
                </a:solidFill>
                <a:latin typeface="Calibri" panose="020F0502020204030204" pitchFamily="34" charset="0"/>
                <a:cs typeface="Calibri" panose="020F0502020204030204" pitchFamily="34" charset="0"/>
              </a:rPr>
              <a:t>innerHTML</a:t>
            </a:r>
            <a:r>
              <a:rPr lang="en-IN" b="0" i="0" u="none" strike="noStrike" dirty="0">
                <a:solidFill>
                  <a:srgbClr val="00B050"/>
                </a:solidFill>
                <a:effectLst/>
                <a:latin typeface="Calibri" panose="020F0502020204030204" pitchFamily="34" charset="0"/>
                <a:cs typeface="Calibri" panose="020F0502020204030204" pitchFamily="34" charset="0"/>
              </a:rPr>
              <a:t> property defines the HTML content</a:t>
            </a:r>
          </a:p>
          <a:p>
            <a:pPr marL="452438" lvl="2" indent="-309563">
              <a:lnSpc>
                <a:spcPct val="200000"/>
              </a:lnSpc>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Writing into the HTML output using </a:t>
            </a:r>
            <a:r>
              <a:rPr lang="en-IN" b="1" i="0" u="none" strike="noStrike" dirty="0" err="1">
                <a:solidFill>
                  <a:srgbClr val="000000"/>
                </a:solidFill>
                <a:effectLst/>
                <a:latin typeface="Calibri" panose="020F0502020204030204" pitchFamily="34" charset="0"/>
                <a:cs typeface="Calibri" panose="020F0502020204030204" pitchFamily="34" charset="0"/>
              </a:rPr>
              <a:t>document.write</a:t>
            </a:r>
            <a:r>
              <a:rPr lang="en-IN" b="1" i="0" u="none" strike="noStrike" dirty="0">
                <a:solidFill>
                  <a:srgbClr val="000000"/>
                </a:solidFill>
                <a:effectLst/>
                <a:latin typeface="Calibri" panose="020F0502020204030204" pitchFamily="34" charset="0"/>
                <a:cs typeface="Calibri" panose="020F0502020204030204" pitchFamily="34" charset="0"/>
              </a:rPr>
              <a:t>().</a:t>
            </a:r>
          </a:p>
          <a:p>
            <a:pPr marL="885825" lvl="3" indent="-285750">
              <a:lnSpc>
                <a:spcPct val="150000"/>
              </a:lnSpc>
              <a:buFont typeface="Wingdings" pitchFamily="2" charset="2"/>
              <a:buChar char="Ø"/>
            </a:pPr>
            <a:r>
              <a:rPr lang="en-IN" b="0" i="0" u="none" strike="noStrike" dirty="0">
                <a:solidFill>
                  <a:srgbClr val="FF0000"/>
                </a:solidFill>
                <a:effectLst/>
                <a:latin typeface="Calibri" panose="020F0502020204030204" pitchFamily="34" charset="0"/>
                <a:cs typeface="Calibri" panose="020F0502020204030204" pitchFamily="34" charset="0"/>
              </a:rPr>
              <a:t>Using </a:t>
            </a:r>
            <a:r>
              <a:rPr lang="en-IN" b="0" i="0" u="none" strike="noStrike" dirty="0" err="1">
                <a:solidFill>
                  <a:srgbClr val="FF0000"/>
                </a:solidFill>
                <a:effectLst/>
                <a:latin typeface="Calibri" panose="020F0502020204030204" pitchFamily="34" charset="0"/>
                <a:cs typeface="Calibri" panose="020F0502020204030204" pitchFamily="34" charset="0"/>
              </a:rPr>
              <a:t>document.write</a:t>
            </a:r>
            <a:r>
              <a:rPr lang="en-IN" b="0" i="0" u="none" strike="noStrike" dirty="0">
                <a:solidFill>
                  <a:srgbClr val="FF0000"/>
                </a:solidFill>
                <a:effectLst/>
                <a:latin typeface="Calibri" panose="020F0502020204030204" pitchFamily="34" charset="0"/>
                <a:cs typeface="Calibri" panose="020F0502020204030204" pitchFamily="34" charset="0"/>
              </a:rPr>
              <a:t>() after an HTML document is loaded, will </a:t>
            </a:r>
            <a:r>
              <a:rPr lang="en-IN" b="1" i="0" u="none" strike="noStrike" dirty="0">
                <a:solidFill>
                  <a:srgbClr val="FF0000"/>
                </a:solidFill>
                <a:effectLst/>
                <a:latin typeface="Calibri" panose="020F0502020204030204" pitchFamily="34" charset="0"/>
                <a:cs typeface="Calibri" panose="020F0502020204030204" pitchFamily="34" charset="0"/>
              </a:rPr>
              <a:t>delete all existing HTML</a:t>
            </a:r>
            <a:r>
              <a:rPr lang="en-IN" dirty="0">
                <a:solidFill>
                  <a:srgbClr val="FF0000"/>
                </a:solidFill>
                <a:latin typeface="Calibri" panose="020F0502020204030204" pitchFamily="34" charset="0"/>
                <a:cs typeface="Calibri" panose="020F0502020204030204" pitchFamily="34" charset="0"/>
              </a:rPr>
              <a:t>.</a:t>
            </a:r>
          </a:p>
          <a:p>
            <a:pPr marL="885825" lvl="3" indent="-285750">
              <a:lnSpc>
                <a:spcPct val="150000"/>
              </a:lnSpc>
              <a:buFont typeface="Wingdings" pitchFamily="2" charset="2"/>
              <a:buChar char="Ø"/>
            </a:pPr>
            <a:r>
              <a:rPr lang="en-IN" b="0" i="0" u="none" strike="noStrike" dirty="0">
                <a:solidFill>
                  <a:srgbClr val="000000"/>
                </a:solidFill>
                <a:effectLst/>
                <a:latin typeface="Calibri" panose="020F0502020204030204" pitchFamily="34" charset="0"/>
                <a:cs typeface="Calibri" panose="020F0502020204030204" pitchFamily="34" charset="0"/>
              </a:rPr>
              <a:t>The </a:t>
            </a:r>
            <a:r>
              <a:rPr lang="en-IN" b="0" i="0" u="none" strike="noStrike" dirty="0" err="1">
                <a:solidFill>
                  <a:srgbClr val="000000"/>
                </a:solidFill>
                <a:effectLst/>
                <a:latin typeface="Calibri" panose="020F0502020204030204" pitchFamily="34" charset="0"/>
                <a:cs typeface="Calibri" panose="020F0502020204030204" pitchFamily="34" charset="0"/>
              </a:rPr>
              <a:t>document.write</a:t>
            </a:r>
            <a:r>
              <a:rPr lang="en-IN" b="0" i="0" u="none" strike="noStrike" dirty="0">
                <a:solidFill>
                  <a:srgbClr val="000000"/>
                </a:solidFill>
                <a:effectLst/>
                <a:latin typeface="Calibri" panose="020F0502020204030204" pitchFamily="34" charset="0"/>
                <a:cs typeface="Calibri" panose="020F0502020204030204" pitchFamily="34" charset="0"/>
              </a:rPr>
              <a:t>() method should only be used for testing.</a:t>
            </a:r>
            <a:endParaRPr lang="en-IN" b="1" i="0" u="none" strike="noStrike" dirty="0">
              <a:solidFill>
                <a:srgbClr val="FF0000"/>
              </a:solidFill>
              <a:effectLst/>
              <a:latin typeface="Calibri" panose="020F0502020204030204" pitchFamily="34" charset="0"/>
              <a:cs typeface="Calibri" panose="020F0502020204030204" pitchFamily="34" charset="0"/>
            </a:endParaRPr>
          </a:p>
          <a:p>
            <a:pPr marL="452438" lvl="2" indent="-309563">
              <a:lnSpc>
                <a:spcPct val="200000"/>
              </a:lnSpc>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Writing into an alert box, using </a:t>
            </a:r>
            <a:r>
              <a:rPr lang="en-IN" b="1" i="0" u="none" strike="noStrike" dirty="0" err="1">
                <a:solidFill>
                  <a:srgbClr val="000000"/>
                </a:solidFill>
                <a:effectLst/>
                <a:latin typeface="Calibri" panose="020F0502020204030204" pitchFamily="34" charset="0"/>
                <a:cs typeface="Calibri" panose="020F0502020204030204" pitchFamily="34" charset="0"/>
              </a:rPr>
              <a:t>window.alert</a:t>
            </a:r>
            <a:r>
              <a:rPr lang="en-IN" b="1" i="0" u="none" strike="noStrike" dirty="0">
                <a:solidFill>
                  <a:srgbClr val="000000"/>
                </a:solidFill>
                <a:effectLst/>
                <a:latin typeface="Calibri" panose="020F0502020204030204" pitchFamily="34" charset="0"/>
                <a:cs typeface="Calibri" panose="020F0502020204030204" pitchFamily="34" charset="0"/>
              </a:rPr>
              <a:t>().</a:t>
            </a:r>
          </a:p>
          <a:p>
            <a:pPr marL="452438" lvl="2" indent="-309563">
              <a:lnSpc>
                <a:spcPct val="150000"/>
              </a:lnSpc>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Writing into the browser console, using </a:t>
            </a:r>
            <a:r>
              <a:rPr lang="en-IN" b="1" i="0" u="none" strike="noStrike" dirty="0" err="1">
                <a:solidFill>
                  <a:srgbClr val="000000"/>
                </a:solidFill>
                <a:effectLst/>
                <a:latin typeface="Calibri" panose="020F0502020204030204" pitchFamily="34" charset="0"/>
                <a:cs typeface="Calibri" panose="020F0502020204030204" pitchFamily="34" charset="0"/>
              </a:rPr>
              <a:t>console.log</a:t>
            </a:r>
            <a:r>
              <a:rPr lang="en-IN" b="1" i="0" u="none" strike="noStrike" dirty="0">
                <a:solidFill>
                  <a:srgbClr val="000000"/>
                </a:solidFill>
                <a:effectLst/>
                <a:latin typeface="Calibri" panose="020F0502020204030204" pitchFamily="34" charset="0"/>
                <a:cs typeface="Calibri" panose="020F0502020204030204" pitchFamily="34" charset="0"/>
              </a:rPr>
              <a:t>().</a:t>
            </a:r>
          </a:p>
          <a:p>
            <a:pPr marL="909638" lvl="3" indent="-309563">
              <a:lnSpc>
                <a:spcPct val="150000"/>
              </a:lnSpc>
              <a:buFont typeface="Wingdings" pitchFamily="2" charset="2"/>
              <a:buChar char="Ø"/>
            </a:pPr>
            <a:r>
              <a:rPr lang="en-IN" b="0" i="0" u="none" strike="noStrike" dirty="0">
                <a:solidFill>
                  <a:srgbClr val="00B050"/>
                </a:solidFill>
                <a:effectLst/>
                <a:latin typeface="Calibri" panose="020F0502020204030204" pitchFamily="34" charset="0"/>
                <a:cs typeface="Calibri" panose="020F0502020204030204" pitchFamily="34" charset="0"/>
              </a:rPr>
              <a:t>For debugging purposes, you can call the </a:t>
            </a:r>
            <a:r>
              <a:rPr lang="en-IN" dirty="0" err="1">
                <a:solidFill>
                  <a:srgbClr val="00B050"/>
                </a:solidFill>
                <a:latin typeface="Calibri" panose="020F0502020204030204" pitchFamily="34" charset="0"/>
                <a:cs typeface="Calibri" panose="020F0502020204030204" pitchFamily="34" charset="0"/>
              </a:rPr>
              <a:t>console.log</a:t>
            </a:r>
            <a:r>
              <a:rPr lang="en-IN" dirty="0">
                <a:solidFill>
                  <a:srgbClr val="00B050"/>
                </a:solidFill>
                <a:latin typeface="Calibri" panose="020F0502020204030204" pitchFamily="34" charset="0"/>
                <a:cs typeface="Calibri" panose="020F0502020204030204" pitchFamily="34" charset="0"/>
              </a:rPr>
              <a:t>()</a:t>
            </a:r>
            <a:r>
              <a:rPr lang="en-IN" b="0" i="0" u="none" strike="noStrike" dirty="0">
                <a:solidFill>
                  <a:srgbClr val="00B050"/>
                </a:solidFill>
                <a:effectLst/>
                <a:latin typeface="Calibri" panose="020F0502020204030204" pitchFamily="34" charset="0"/>
                <a:cs typeface="Calibri" panose="020F0502020204030204" pitchFamily="34" charset="0"/>
              </a:rPr>
              <a:t> method in the browser to display data.</a:t>
            </a:r>
            <a:endParaRPr lang="en-IN" b="1" i="0" u="none" strike="noStrike" dirty="0">
              <a:solidFill>
                <a:srgbClr val="00B05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7672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F9D5EB8-FB53-8C7E-2668-866310FBCDE0}"/>
              </a:ext>
            </a:extLst>
          </p:cNvPr>
          <p:cNvSpPr txBox="1"/>
          <p:nvPr/>
        </p:nvSpPr>
        <p:spPr>
          <a:xfrm>
            <a:off x="565823" y="371822"/>
            <a:ext cx="11233695" cy="877729"/>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3200" b="1" i="0" u="none" strike="noStrike" kern="1200" dirty="0">
                <a:solidFill>
                  <a:srgbClr val="FFFFFF"/>
                </a:solidFill>
                <a:effectLst/>
                <a:latin typeface="+mj-lt"/>
                <a:ea typeface="+mj-ea"/>
                <a:cs typeface="+mj-cs"/>
              </a:rPr>
              <a:t>JavaScript can be included in an HTML document in several different ways; the most common are :</a:t>
            </a:r>
            <a:endParaRPr lang="en-US" sz="3200" b="1"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555C16C3-AE06-1704-466B-B2247CCC0657}"/>
              </a:ext>
            </a:extLst>
          </p:cNvPr>
          <p:cNvSpPr txBox="1"/>
          <p:nvPr/>
        </p:nvSpPr>
        <p:spPr>
          <a:xfrm>
            <a:off x="1606094" y="2112579"/>
            <a:ext cx="2245500" cy="378643"/>
          </a:xfrm>
          <a:prstGeom prst="rect">
            <a:avLst/>
          </a:prstGeom>
          <a:noFill/>
        </p:spPr>
        <p:txBody>
          <a:bodyPr wrap="none" rtlCol="0">
            <a:spAutoFit/>
          </a:bodyPr>
          <a:lstStyle/>
          <a:p>
            <a:pPr marL="291465" indent="-291465" defTabSz="932688">
              <a:spcAft>
                <a:spcPts val="600"/>
              </a:spcAft>
              <a:buFont typeface="Arial" panose="020B0604020202020204" pitchFamily="34" charset="0"/>
              <a:buChar char="•"/>
            </a:pPr>
            <a:r>
              <a:rPr lang="en-US" sz="1836" b="1" kern="1200">
                <a:solidFill>
                  <a:schemeClr val="tx1"/>
                </a:solidFill>
                <a:latin typeface="+mn-lt"/>
                <a:ea typeface="+mn-ea"/>
                <a:cs typeface="+mn-cs"/>
              </a:rPr>
              <a:t>Inline JavaScript</a:t>
            </a:r>
            <a:endParaRPr lang="en-US" b="1"/>
          </a:p>
        </p:txBody>
      </p:sp>
      <p:sp>
        <p:nvSpPr>
          <p:cNvPr id="14" name="TextBox 13">
            <a:extLst>
              <a:ext uri="{FF2B5EF4-FFF2-40B4-BE49-F238E27FC236}">
                <a16:creationId xmlns:a16="http://schemas.microsoft.com/office/drawing/2014/main" id="{CB798ECB-B618-4089-2D9F-AC9F6A436E56}"/>
              </a:ext>
            </a:extLst>
          </p:cNvPr>
          <p:cNvSpPr txBox="1"/>
          <p:nvPr/>
        </p:nvSpPr>
        <p:spPr>
          <a:xfrm>
            <a:off x="2434392" y="2574980"/>
            <a:ext cx="6253966" cy="378643"/>
          </a:xfrm>
          <a:prstGeom prst="rect">
            <a:avLst/>
          </a:prstGeom>
          <a:noFill/>
        </p:spPr>
        <p:txBody>
          <a:bodyPr wrap="square">
            <a:spAutoFit/>
          </a:bodyPr>
          <a:lstStyle/>
          <a:p>
            <a:pPr defTabSz="932688">
              <a:spcAft>
                <a:spcPts val="600"/>
              </a:spcAft>
            </a:pPr>
            <a:r>
              <a:rPr lang="en-US" sz="1836" kern="1200">
                <a:solidFill>
                  <a:schemeClr val="tx1"/>
                </a:solidFill>
                <a:latin typeface="+mn-lt"/>
                <a:ea typeface="+mn-ea"/>
                <a:cs typeface="+mn-cs"/>
              </a:rPr>
              <a:t>&lt;button </a:t>
            </a:r>
            <a:r>
              <a:rPr lang="en-US" sz="1836" kern="1200">
                <a:solidFill>
                  <a:srgbClr val="B30000"/>
                </a:solidFill>
                <a:latin typeface="+mn-lt"/>
                <a:ea typeface="+mn-ea"/>
                <a:cs typeface="+mn-cs"/>
              </a:rPr>
              <a:t>onclick="alert('Hello, world!')"</a:t>
            </a:r>
            <a:r>
              <a:rPr lang="en-US" sz="1836" kern="1200">
                <a:solidFill>
                  <a:schemeClr val="tx1"/>
                </a:solidFill>
                <a:latin typeface="+mn-lt"/>
                <a:ea typeface="+mn-ea"/>
                <a:cs typeface="+mn-cs"/>
              </a:rPr>
              <a:t>&gt;Click me&lt;/button&gt;</a:t>
            </a:r>
            <a:endParaRPr lang="en-US"/>
          </a:p>
        </p:txBody>
      </p:sp>
      <p:sp>
        <p:nvSpPr>
          <p:cNvPr id="15" name="TextBox 14">
            <a:extLst>
              <a:ext uri="{FF2B5EF4-FFF2-40B4-BE49-F238E27FC236}">
                <a16:creationId xmlns:a16="http://schemas.microsoft.com/office/drawing/2014/main" id="{CBC8480D-2526-85C5-4D5F-91668D70F49A}"/>
              </a:ext>
            </a:extLst>
          </p:cNvPr>
          <p:cNvSpPr txBox="1"/>
          <p:nvPr/>
        </p:nvSpPr>
        <p:spPr>
          <a:xfrm>
            <a:off x="1606094" y="3178544"/>
            <a:ext cx="2480968" cy="378643"/>
          </a:xfrm>
          <a:prstGeom prst="rect">
            <a:avLst/>
          </a:prstGeom>
          <a:noFill/>
        </p:spPr>
        <p:txBody>
          <a:bodyPr wrap="none" rtlCol="0">
            <a:spAutoFit/>
          </a:bodyPr>
          <a:lstStyle/>
          <a:p>
            <a:pPr marL="291465" indent="-291465" defTabSz="932688">
              <a:spcAft>
                <a:spcPts val="600"/>
              </a:spcAft>
              <a:buFont typeface="Arial" panose="020B0604020202020204" pitchFamily="34" charset="0"/>
              <a:buChar char="•"/>
            </a:pPr>
            <a:r>
              <a:rPr lang="en-US" sz="1836" b="1" kern="1200">
                <a:solidFill>
                  <a:schemeClr val="tx1"/>
                </a:solidFill>
                <a:latin typeface="+mn-lt"/>
                <a:ea typeface="+mn-ea"/>
                <a:cs typeface="+mn-cs"/>
              </a:rPr>
              <a:t>Internal JavaScript</a:t>
            </a:r>
            <a:endParaRPr lang="en-US" b="1"/>
          </a:p>
        </p:txBody>
      </p:sp>
      <p:sp>
        <p:nvSpPr>
          <p:cNvPr id="17" name="TextBox 16">
            <a:extLst>
              <a:ext uri="{FF2B5EF4-FFF2-40B4-BE49-F238E27FC236}">
                <a16:creationId xmlns:a16="http://schemas.microsoft.com/office/drawing/2014/main" id="{EA7BE504-DA29-5AFB-6354-DC2019BBEC48}"/>
              </a:ext>
            </a:extLst>
          </p:cNvPr>
          <p:cNvSpPr txBox="1"/>
          <p:nvPr/>
        </p:nvSpPr>
        <p:spPr>
          <a:xfrm>
            <a:off x="3384180" y="4128934"/>
            <a:ext cx="3062775" cy="1093761"/>
          </a:xfrm>
          <a:prstGeom prst="rect">
            <a:avLst/>
          </a:prstGeom>
          <a:noFill/>
        </p:spPr>
        <p:txBody>
          <a:bodyPr wrap="square">
            <a:spAutoFit/>
          </a:bodyPr>
          <a:lstStyle/>
          <a:p>
            <a:pPr defTabSz="932688">
              <a:spcAft>
                <a:spcPts val="600"/>
              </a:spcAft>
            </a:pPr>
            <a:r>
              <a:rPr lang="en-US" sz="1836" kern="1200">
                <a:solidFill>
                  <a:srgbClr val="B30000"/>
                </a:solidFill>
                <a:latin typeface="+mn-lt"/>
                <a:ea typeface="+mn-ea"/>
                <a:cs typeface="+mn-cs"/>
              </a:rPr>
              <a:t>&lt;script&gt;</a:t>
            </a:r>
          </a:p>
          <a:p>
            <a:pPr defTabSz="932688">
              <a:spcAft>
                <a:spcPts val="600"/>
              </a:spcAft>
            </a:pPr>
            <a:r>
              <a:rPr lang="en-US" sz="1836" kern="1200">
                <a:solidFill>
                  <a:srgbClr val="B30000"/>
                </a:solidFill>
                <a:latin typeface="+mn-lt"/>
                <a:ea typeface="+mn-ea"/>
                <a:cs typeface="+mn-cs"/>
              </a:rPr>
              <a:t>    // JavaScript code here</a:t>
            </a:r>
          </a:p>
          <a:p>
            <a:pPr defTabSz="932688">
              <a:spcAft>
                <a:spcPts val="600"/>
              </a:spcAft>
            </a:pPr>
            <a:r>
              <a:rPr lang="en-US" sz="1836" kern="1200">
                <a:solidFill>
                  <a:srgbClr val="B30000"/>
                </a:solidFill>
                <a:latin typeface="+mn-lt"/>
                <a:ea typeface="+mn-ea"/>
                <a:cs typeface="+mn-cs"/>
              </a:rPr>
              <a:t>&lt;/script&gt;</a:t>
            </a:r>
            <a:endParaRPr lang="en-US">
              <a:solidFill>
                <a:srgbClr val="FF0000"/>
              </a:solidFill>
            </a:endParaRPr>
          </a:p>
        </p:txBody>
      </p:sp>
      <p:sp>
        <p:nvSpPr>
          <p:cNvPr id="19" name="TextBox 18">
            <a:extLst>
              <a:ext uri="{FF2B5EF4-FFF2-40B4-BE49-F238E27FC236}">
                <a16:creationId xmlns:a16="http://schemas.microsoft.com/office/drawing/2014/main" id="{8ABE1C3E-94D2-9FFF-1560-8A53430226F6}"/>
              </a:ext>
            </a:extLst>
          </p:cNvPr>
          <p:cNvSpPr txBox="1"/>
          <p:nvPr/>
        </p:nvSpPr>
        <p:spPr>
          <a:xfrm>
            <a:off x="2620598" y="3692124"/>
            <a:ext cx="1975716" cy="378643"/>
          </a:xfrm>
          <a:prstGeom prst="rect">
            <a:avLst/>
          </a:prstGeom>
          <a:noFill/>
        </p:spPr>
        <p:txBody>
          <a:bodyPr wrap="none" rtlCol="0">
            <a:spAutoFit/>
          </a:bodyPr>
          <a:lstStyle/>
          <a:p>
            <a:pPr marL="291465" indent="-291465" defTabSz="932688">
              <a:spcAft>
                <a:spcPts val="600"/>
              </a:spcAft>
              <a:buFont typeface="Arial" panose="020B0604020202020204" pitchFamily="34" charset="0"/>
              <a:buChar char="•"/>
            </a:pPr>
            <a:r>
              <a:rPr lang="en-US" sz="1836" b="1" kern="1200">
                <a:solidFill>
                  <a:schemeClr val="tx1"/>
                </a:solidFill>
                <a:latin typeface="+mn-lt"/>
                <a:ea typeface="+mn-ea"/>
                <a:cs typeface="+mn-cs"/>
              </a:rPr>
              <a:t>Inside &lt;body&gt;</a:t>
            </a:r>
            <a:endParaRPr lang="en-US" b="1"/>
          </a:p>
        </p:txBody>
      </p:sp>
      <p:sp>
        <p:nvSpPr>
          <p:cNvPr id="22" name="TextBox 21">
            <a:extLst>
              <a:ext uri="{FF2B5EF4-FFF2-40B4-BE49-F238E27FC236}">
                <a16:creationId xmlns:a16="http://schemas.microsoft.com/office/drawing/2014/main" id="{BCF15322-3035-8F31-9E8D-D10ABEB3856B}"/>
              </a:ext>
            </a:extLst>
          </p:cNvPr>
          <p:cNvSpPr txBox="1"/>
          <p:nvPr/>
        </p:nvSpPr>
        <p:spPr>
          <a:xfrm>
            <a:off x="6948293" y="3692124"/>
            <a:ext cx="1982290" cy="378643"/>
          </a:xfrm>
          <a:prstGeom prst="rect">
            <a:avLst/>
          </a:prstGeom>
          <a:noFill/>
        </p:spPr>
        <p:txBody>
          <a:bodyPr wrap="none" rtlCol="0">
            <a:spAutoFit/>
          </a:bodyPr>
          <a:lstStyle/>
          <a:p>
            <a:pPr marL="291465" indent="-291465" defTabSz="932688">
              <a:spcAft>
                <a:spcPts val="600"/>
              </a:spcAft>
              <a:buFont typeface="Arial" panose="020B0604020202020204" pitchFamily="34" charset="0"/>
              <a:buChar char="•"/>
            </a:pPr>
            <a:r>
              <a:rPr lang="en-US" sz="1836" b="1" kern="1200">
                <a:solidFill>
                  <a:schemeClr val="tx1"/>
                </a:solidFill>
                <a:latin typeface="+mn-lt"/>
                <a:ea typeface="+mn-ea"/>
                <a:cs typeface="+mn-cs"/>
              </a:rPr>
              <a:t>Inside &lt;head&gt;</a:t>
            </a:r>
            <a:endParaRPr lang="en-US" b="1"/>
          </a:p>
        </p:txBody>
      </p:sp>
      <p:sp>
        <p:nvSpPr>
          <p:cNvPr id="23" name="TextBox 22">
            <a:extLst>
              <a:ext uri="{FF2B5EF4-FFF2-40B4-BE49-F238E27FC236}">
                <a16:creationId xmlns:a16="http://schemas.microsoft.com/office/drawing/2014/main" id="{6CD09361-9C0B-24CE-DB47-D04AEC3E8843}"/>
              </a:ext>
            </a:extLst>
          </p:cNvPr>
          <p:cNvSpPr txBox="1"/>
          <p:nvPr/>
        </p:nvSpPr>
        <p:spPr>
          <a:xfrm>
            <a:off x="7547071" y="4109292"/>
            <a:ext cx="3062775" cy="1093761"/>
          </a:xfrm>
          <a:prstGeom prst="rect">
            <a:avLst/>
          </a:prstGeom>
          <a:noFill/>
        </p:spPr>
        <p:txBody>
          <a:bodyPr wrap="square">
            <a:spAutoFit/>
          </a:bodyPr>
          <a:lstStyle/>
          <a:p>
            <a:pPr defTabSz="932688">
              <a:spcAft>
                <a:spcPts val="600"/>
              </a:spcAft>
            </a:pPr>
            <a:r>
              <a:rPr lang="en-US" sz="1836" kern="1200">
                <a:solidFill>
                  <a:srgbClr val="B30000"/>
                </a:solidFill>
                <a:latin typeface="+mn-lt"/>
                <a:ea typeface="+mn-ea"/>
                <a:cs typeface="+mn-cs"/>
              </a:rPr>
              <a:t>&lt;script&gt;</a:t>
            </a:r>
          </a:p>
          <a:p>
            <a:pPr defTabSz="932688">
              <a:spcAft>
                <a:spcPts val="600"/>
              </a:spcAft>
            </a:pPr>
            <a:r>
              <a:rPr lang="en-US" sz="1836" kern="1200">
                <a:solidFill>
                  <a:srgbClr val="B30000"/>
                </a:solidFill>
                <a:latin typeface="+mn-lt"/>
                <a:ea typeface="+mn-ea"/>
                <a:cs typeface="+mn-cs"/>
              </a:rPr>
              <a:t>    // JavaScript code here</a:t>
            </a:r>
          </a:p>
          <a:p>
            <a:pPr defTabSz="932688">
              <a:spcAft>
                <a:spcPts val="600"/>
              </a:spcAft>
            </a:pPr>
            <a:r>
              <a:rPr lang="en-US" sz="1836" kern="1200">
                <a:solidFill>
                  <a:srgbClr val="B30000"/>
                </a:solidFill>
                <a:latin typeface="+mn-lt"/>
                <a:ea typeface="+mn-ea"/>
                <a:cs typeface="+mn-cs"/>
              </a:rPr>
              <a:t>&lt;/script&gt;</a:t>
            </a:r>
            <a:endParaRPr lang="en-US">
              <a:solidFill>
                <a:srgbClr val="FF0000"/>
              </a:solidFill>
            </a:endParaRPr>
          </a:p>
        </p:txBody>
      </p:sp>
      <p:sp>
        <p:nvSpPr>
          <p:cNvPr id="24" name="TextBox 23">
            <a:extLst>
              <a:ext uri="{FF2B5EF4-FFF2-40B4-BE49-F238E27FC236}">
                <a16:creationId xmlns:a16="http://schemas.microsoft.com/office/drawing/2014/main" id="{CCBCD4AD-F44E-2E50-0202-1C64176CD001}"/>
              </a:ext>
            </a:extLst>
          </p:cNvPr>
          <p:cNvSpPr txBox="1"/>
          <p:nvPr/>
        </p:nvSpPr>
        <p:spPr>
          <a:xfrm>
            <a:off x="1606094" y="5412974"/>
            <a:ext cx="2528626" cy="378643"/>
          </a:xfrm>
          <a:prstGeom prst="rect">
            <a:avLst/>
          </a:prstGeom>
          <a:noFill/>
        </p:spPr>
        <p:txBody>
          <a:bodyPr wrap="none" rtlCol="0">
            <a:spAutoFit/>
          </a:bodyPr>
          <a:lstStyle/>
          <a:p>
            <a:pPr marL="291465" indent="-291465" defTabSz="932688">
              <a:spcAft>
                <a:spcPts val="600"/>
              </a:spcAft>
              <a:buFont typeface="Arial" panose="020B0604020202020204" pitchFamily="34" charset="0"/>
              <a:buChar char="•"/>
            </a:pPr>
            <a:r>
              <a:rPr lang="en-US" sz="1836" b="1" kern="1200">
                <a:solidFill>
                  <a:schemeClr val="tx1"/>
                </a:solidFill>
                <a:latin typeface="+mn-lt"/>
                <a:ea typeface="+mn-ea"/>
                <a:cs typeface="+mn-cs"/>
              </a:rPr>
              <a:t>External JavaScript</a:t>
            </a:r>
            <a:endParaRPr lang="en-US" b="1"/>
          </a:p>
        </p:txBody>
      </p:sp>
      <p:sp>
        <p:nvSpPr>
          <p:cNvPr id="27" name="TextBox 26">
            <a:extLst>
              <a:ext uri="{FF2B5EF4-FFF2-40B4-BE49-F238E27FC236}">
                <a16:creationId xmlns:a16="http://schemas.microsoft.com/office/drawing/2014/main" id="{D762DBAB-4CFF-FA63-25DE-4DF47D568683}"/>
              </a:ext>
            </a:extLst>
          </p:cNvPr>
          <p:cNvSpPr txBox="1"/>
          <p:nvPr/>
        </p:nvSpPr>
        <p:spPr>
          <a:xfrm>
            <a:off x="2434392" y="5926741"/>
            <a:ext cx="6253966" cy="378643"/>
          </a:xfrm>
          <a:prstGeom prst="rect">
            <a:avLst/>
          </a:prstGeom>
          <a:noFill/>
        </p:spPr>
        <p:txBody>
          <a:bodyPr wrap="square">
            <a:spAutoFit/>
          </a:bodyPr>
          <a:lstStyle/>
          <a:p>
            <a:pPr defTabSz="932688">
              <a:spcAft>
                <a:spcPts val="600"/>
              </a:spcAft>
            </a:pPr>
            <a:r>
              <a:rPr lang="en-US" sz="1836" kern="1200">
                <a:solidFill>
                  <a:srgbClr val="B30000"/>
                </a:solidFill>
                <a:latin typeface="+mn-lt"/>
                <a:ea typeface="+mn-ea"/>
                <a:cs typeface="+mn-cs"/>
              </a:rPr>
              <a:t>&lt;script </a:t>
            </a:r>
            <a:r>
              <a:rPr lang="en-US" sz="1836" kern="1200" err="1">
                <a:solidFill>
                  <a:srgbClr val="B30000"/>
                </a:solidFill>
                <a:latin typeface="+mn-lt"/>
                <a:ea typeface="+mn-ea"/>
                <a:cs typeface="+mn-cs"/>
              </a:rPr>
              <a:t>src</a:t>
            </a:r>
            <a:r>
              <a:rPr lang="en-US" sz="1836" kern="1200">
                <a:solidFill>
                  <a:srgbClr val="B30000"/>
                </a:solidFill>
                <a:latin typeface="+mn-lt"/>
                <a:ea typeface="+mn-ea"/>
                <a:cs typeface="+mn-cs"/>
              </a:rPr>
              <a:t>="</a:t>
            </a:r>
            <a:r>
              <a:rPr lang="en-US" sz="1836" kern="1200" err="1">
                <a:solidFill>
                  <a:srgbClr val="B30000"/>
                </a:solidFill>
                <a:latin typeface="+mn-lt"/>
                <a:ea typeface="+mn-ea"/>
                <a:cs typeface="+mn-cs"/>
              </a:rPr>
              <a:t>script.js</a:t>
            </a:r>
            <a:r>
              <a:rPr lang="en-US" sz="1836" kern="1200">
                <a:solidFill>
                  <a:srgbClr val="B30000"/>
                </a:solidFill>
                <a:latin typeface="+mn-lt"/>
                <a:ea typeface="+mn-ea"/>
                <a:cs typeface="+mn-cs"/>
              </a:rPr>
              <a:t>"&gt;&lt;/script&gt;</a:t>
            </a:r>
            <a:endParaRPr lang="en-US">
              <a:solidFill>
                <a:srgbClr val="FF0000"/>
              </a:solidFill>
            </a:endParaRPr>
          </a:p>
        </p:txBody>
      </p:sp>
    </p:spTree>
    <p:extLst>
      <p:ext uri="{BB962C8B-B14F-4D97-AF65-F5344CB8AC3E}">
        <p14:creationId xmlns:p14="http://schemas.microsoft.com/office/powerpoint/2010/main" val="3311524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706C1C-227A-ADF0-8B2C-178A109CB0ED}"/>
              </a:ext>
            </a:extLst>
          </p:cNvPr>
          <p:cNvSpPr txBox="1"/>
          <p:nvPr/>
        </p:nvSpPr>
        <p:spPr>
          <a:xfrm>
            <a:off x="644056"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Common ways to select HTML element </a:t>
            </a:r>
          </a:p>
        </p:txBody>
      </p:sp>
      <p:sp>
        <p:nvSpPr>
          <p:cNvPr id="4" name="TextBox 3">
            <a:extLst>
              <a:ext uri="{FF2B5EF4-FFF2-40B4-BE49-F238E27FC236}">
                <a16:creationId xmlns:a16="http://schemas.microsoft.com/office/drawing/2014/main" id="{B60FCB02-A12D-0C4E-FFF2-C491CACFB60A}"/>
              </a:ext>
            </a:extLst>
          </p:cNvPr>
          <p:cNvSpPr txBox="1"/>
          <p:nvPr/>
        </p:nvSpPr>
        <p:spPr>
          <a:xfrm>
            <a:off x="1064712" y="2154477"/>
            <a:ext cx="5386192" cy="22159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b="0" dirty="0" err="1">
                <a:solidFill>
                  <a:srgbClr val="795E26"/>
                </a:solidFill>
                <a:effectLst/>
                <a:latin typeface="Menlo" panose="020B0609030804020204" pitchFamily="49" charset="0"/>
              </a:rPr>
              <a:t>getElementById</a:t>
            </a:r>
            <a:r>
              <a:rPr lang="en-US" sz="2000" b="0" dirty="0">
                <a:solidFill>
                  <a:srgbClr val="795E26"/>
                </a:solidFill>
                <a:effectLst/>
                <a:latin typeface="Menlo" panose="020B0609030804020204" pitchFamily="49" charset="0"/>
              </a:rPr>
              <a:t>()</a:t>
            </a:r>
          </a:p>
          <a:p>
            <a:pPr marL="285750" indent="-285750">
              <a:lnSpc>
                <a:spcPct val="150000"/>
              </a:lnSpc>
              <a:buFont typeface="Arial" panose="020B0604020202020204" pitchFamily="34" charset="0"/>
              <a:buChar char="•"/>
            </a:pPr>
            <a:r>
              <a:rPr lang="en-IN" sz="2000" b="0" dirty="0" err="1">
                <a:solidFill>
                  <a:srgbClr val="795E26"/>
                </a:solidFill>
                <a:effectLst/>
                <a:latin typeface="Menlo" panose="020B0609030804020204" pitchFamily="49" charset="0"/>
              </a:rPr>
              <a:t>getElementsByClassName</a:t>
            </a:r>
            <a:r>
              <a:rPr lang="en-IN" sz="2000" b="0" dirty="0">
                <a:solidFill>
                  <a:srgbClr val="795E26"/>
                </a:solidFill>
                <a:effectLst/>
                <a:latin typeface="Menlo" panose="020B0609030804020204" pitchFamily="49" charset="0"/>
              </a:rPr>
              <a:t>()</a:t>
            </a:r>
            <a:endParaRPr lang="en-IN" sz="2000" b="0" dirty="0">
              <a:solidFill>
                <a:srgbClr val="3B3B3B"/>
              </a:solidFill>
              <a:effectLst/>
              <a:latin typeface="Menlo" panose="020B0609030804020204" pitchFamily="49" charset="0"/>
            </a:endParaRPr>
          </a:p>
          <a:p>
            <a:pPr marL="285750" indent="-285750">
              <a:lnSpc>
                <a:spcPct val="150000"/>
              </a:lnSpc>
              <a:buFont typeface="Arial" panose="020B0604020202020204" pitchFamily="34" charset="0"/>
              <a:buChar char="•"/>
            </a:pPr>
            <a:r>
              <a:rPr lang="en-IN" sz="2000" b="0" dirty="0" err="1">
                <a:solidFill>
                  <a:srgbClr val="795E26"/>
                </a:solidFill>
                <a:effectLst/>
                <a:latin typeface="Menlo" panose="020B0609030804020204" pitchFamily="49" charset="0"/>
              </a:rPr>
              <a:t>getElementsByName</a:t>
            </a:r>
            <a:r>
              <a:rPr lang="en-IN" sz="2000" b="0" dirty="0">
                <a:solidFill>
                  <a:srgbClr val="795E26"/>
                </a:solidFill>
                <a:effectLst/>
                <a:latin typeface="Menlo" panose="020B0609030804020204" pitchFamily="49" charset="0"/>
              </a:rPr>
              <a:t>()</a:t>
            </a:r>
            <a:endParaRPr lang="en-IN" sz="2000" b="0" dirty="0">
              <a:solidFill>
                <a:srgbClr val="3B3B3B"/>
              </a:solidFill>
              <a:effectLst/>
              <a:latin typeface="Menlo" panose="020B0609030804020204" pitchFamily="49" charset="0"/>
            </a:endParaRPr>
          </a:p>
          <a:p>
            <a:pPr marL="285750" indent="-285750">
              <a:lnSpc>
                <a:spcPct val="150000"/>
              </a:lnSpc>
              <a:buFont typeface="Arial" panose="020B0604020202020204" pitchFamily="34" charset="0"/>
              <a:buChar char="•"/>
            </a:pPr>
            <a:r>
              <a:rPr lang="en-IN" sz="2000" b="0" dirty="0" err="1">
                <a:solidFill>
                  <a:srgbClr val="795E26"/>
                </a:solidFill>
                <a:effectLst/>
                <a:latin typeface="Menlo" panose="020B0609030804020204" pitchFamily="49" charset="0"/>
              </a:rPr>
              <a:t>getElementsByTagName</a:t>
            </a:r>
            <a:r>
              <a:rPr lang="en-IN" sz="2000" b="0" dirty="0">
                <a:solidFill>
                  <a:srgbClr val="795E26"/>
                </a:solidFill>
                <a:effectLst/>
                <a:latin typeface="Menlo" panose="020B0609030804020204" pitchFamily="49" charset="0"/>
              </a:rPr>
              <a:t>()</a:t>
            </a:r>
            <a:endParaRPr lang="en-IN" sz="2000" b="0" dirty="0">
              <a:solidFill>
                <a:srgbClr val="3B3B3B"/>
              </a:solidFill>
              <a:effectLst/>
              <a:latin typeface="Menlo" panose="020B0609030804020204" pitchFamily="49" charset="0"/>
            </a:endParaRPr>
          </a:p>
          <a:p>
            <a:endParaRPr lang="en-IN" b="0" dirty="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3635456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gn="l"/>
            <a:r>
              <a:rPr lang="en-IN" sz="4800" b="1" i="0" u="none" strike="noStrike" dirty="0">
                <a:solidFill>
                  <a:srgbClr val="000000"/>
                </a:solidFill>
                <a:effectLst/>
                <a:latin typeface="Segoe UI" panose="020B0502040204020203" pitchFamily="34" charset="0"/>
              </a:rPr>
              <a:t>JavaScript Variables</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0" name="TextBox 4">
            <a:extLst>
              <a:ext uri="{FF2B5EF4-FFF2-40B4-BE49-F238E27FC236}">
                <a16:creationId xmlns:a16="http://schemas.microsoft.com/office/drawing/2014/main" id="{A1F733A8-D944-8A32-2782-F1304CDE36D3}"/>
              </a:ext>
            </a:extLst>
          </p:cNvPr>
          <p:cNvGraphicFramePr/>
          <p:nvPr>
            <p:extLst>
              <p:ext uri="{D42A27DB-BD31-4B8C-83A1-F6EECF244321}">
                <p14:modId xmlns:p14="http://schemas.microsoft.com/office/powerpoint/2010/main" val="2866889310"/>
              </p:ext>
            </p:extLst>
          </p:nvPr>
        </p:nvGraphicFramePr>
        <p:xfrm>
          <a:off x="1491176" y="2364378"/>
          <a:ext cx="9298744" cy="3879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A5B2ECFB-1093-6860-D44E-6E12EC1AE65F}"/>
              </a:ext>
            </a:extLst>
          </p:cNvPr>
          <p:cNvSpPr txBox="1"/>
          <p:nvPr/>
        </p:nvSpPr>
        <p:spPr>
          <a:xfrm>
            <a:off x="2025748" y="6049108"/>
            <a:ext cx="713657" cy="369332"/>
          </a:xfrm>
          <a:prstGeom prst="rect">
            <a:avLst/>
          </a:prstGeom>
          <a:noFill/>
        </p:spPr>
        <p:txBody>
          <a:bodyPr wrap="none" rtlCol="0">
            <a:spAutoFit/>
          </a:bodyPr>
          <a:lstStyle/>
          <a:p>
            <a:r>
              <a:rPr lang="en-US" dirty="0"/>
              <a:t>a = 5;</a:t>
            </a:r>
          </a:p>
        </p:txBody>
      </p:sp>
      <p:sp>
        <p:nvSpPr>
          <p:cNvPr id="14" name="TextBox 13">
            <a:extLst>
              <a:ext uri="{FF2B5EF4-FFF2-40B4-BE49-F238E27FC236}">
                <a16:creationId xmlns:a16="http://schemas.microsoft.com/office/drawing/2014/main" id="{B1FB56FF-90C8-2D7F-66AD-778C64E1E2A8}"/>
              </a:ext>
            </a:extLst>
          </p:cNvPr>
          <p:cNvSpPr txBox="1"/>
          <p:nvPr/>
        </p:nvSpPr>
        <p:spPr>
          <a:xfrm>
            <a:off x="4569657" y="6004556"/>
            <a:ext cx="1063946" cy="369332"/>
          </a:xfrm>
          <a:prstGeom prst="rect">
            <a:avLst/>
          </a:prstGeom>
          <a:noFill/>
        </p:spPr>
        <p:txBody>
          <a:bodyPr wrap="none" rtlCol="0">
            <a:spAutoFit/>
          </a:bodyPr>
          <a:lstStyle/>
          <a:p>
            <a:r>
              <a:rPr lang="en-US" dirty="0"/>
              <a:t>var a = 5;</a:t>
            </a:r>
          </a:p>
        </p:txBody>
      </p:sp>
      <p:sp>
        <p:nvSpPr>
          <p:cNvPr id="16" name="TextBox 15">
            <a:extLst>
              <a:ext uri="{FF2B5EF4-FFF2-40B4-BE49-F238E27FC236}">
                <a16:creationId xmlns:a16="http://schemas.microsoft.com/office/drawing/2014/main" id="{9B6E9782-ABBE-3830-F4FB-FB541920C631}"/>
              </a:ext>
            </a:extLst>
          </p:cNvPr>
          <p:cNvSpPr txBox="1"/>
          <p:nvPr/>
        </p:nvSpPr>
        <p:spPr>
          <a:xfrm>
            <a:off x="6946512" y="6004556"/>
            <a:ext cx="1016625" cy="369332"/>
          </a:xfrm>
          <a:prstGeom prst="rect">
            <a:avLst/>
          </a:prstGeom>
          <a:noFill/>
        </p:spPr>
        <p:txBody>
          <a:bodyPr wrap="none" rtlCol="0">
            <a:spAutoFit/>
          </a:bodyPr>
          <a:lstStyle/>
          <a:p>
            <a:r>
              <a:rPr lang="en-US" dirty="0"/>
              <a:t>let a = 5;</a:t>
            </a:r>
          </a:p>
        </p:txBody>
      </p:sp>
      <p:sp>
        <p:nvSpPr>
          <p:cNvPr id="18" name="TextBox 17">
            <a:extLst>
              <a:ext uri="{FF2B5EF4-FFF2-40B4-BE49-F238E27FC236}">
                <a16:creationId xmlns:a16="http://schemas.microsoft.com/office/drawing/2014/main" id="{FAF3D007-D940-2B03-370D-A0C2451F18E7}"/>
              </a:ext>
            </a:extLst>
          </p:cNvPr>
          <p:cNvSpPr txBox="1"/>
          <p:nvPr/>
        </p:nvSpPr>
        <p:spPr>
          <a:xfrm>
            <a:off x="9206722" y="6009098"/>
            <a:ext cx="1321452" cy="369332"/>
          </a:xfrm>
          <a:prstGeom prst="rect">
            <a:avLst/>
          </a:prstGeom>
          <a:noFill/>
        </p:spPr>
        <p:txBody>
          <a:bodyPr wrap="none" rtlCol="0">
            <a:spAutoFit/>
          </a:bodyPr>
          <a:lstStyle/>
          <a:p>
            <a:r>
              <a:rPr lang="en-US" dirty="0"/>
              <a:t>const a = 5;</a:t>
            </a:r>
          </a:p>
        </p:txBody>
      </p:sp>
    </p:spTree>
    <p:extLst>
      <p:ext uri="{BB962C8B-B14F-4D97-AF65-F5344CB8AC3E}">
        <p14:creationId xmlns:p14="http://schemas.microsoft.com/office/powerpoint/2010/main" val="3707405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Block Scope</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807192-3509-D244-B8C6-234FC644E5F6}"/>
              </a:ext>
            </a:extLst>
          </p:cNvPr>
          <p:cNvSpPr txBox="1"/>
          <p:nvPr/>
        </p:nvSpPr>
        <p:spPr>
          <a:xfrm>
            <a:off x="1262743" y="2577402"/>
            <a:ext cx="10680728" cy="3892219"/>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Before ES6 (2015), JavaScript did not have </a:t>
            </a:r>
            <a:r>
              <a:rPr lang="en-IN" b="1" i="0" u="none" strike="noStrike" dirty="0">
                <a:solidFill>
                  <a:srgbClr val="000000"/>
                </a:solidFill>
                <a:effectLst/>
                <a:latin typeface="Verdana" panose="020B0604030504040204" pitchFamily="34" charset="0"/>
              </a:rPr>
              <a:t>Block Scope</a:t>
            </a:r>
            <a:r>
              <a:rPr lang="en-IN" b="0" i="0" u="none" strike="noStrike" dirty="0">
                <a:solidFill>
                  <a:srgbClr val="000000"/>
                </a:solidFill>
                <a:effectLst/>
                <a:latin typeface="Verdana" panose="020B0604030504040204" pitchFamily="34" charset="0"/>
              </a:rPr>
              <a:t>.</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JavaScript had </a:t>
            </a:r>
            <a:r>
              <a:rPr lang="en-IN" b="1" i="0" u="none" strike="noStrike" dirty="0">
                <a:solidFill>
                  <a:srgbClr val="000000"/>
                </a:solidFill>
                <a:effectLst/>
                <a:latin typeface="Verdana" panose="020B0604030504040204" pitchFamily="34" charset="0"/>
              </a:rPr>
              <a:t>Global Scope</a:t>
            </a:r>
            <a:r>
              <a:rPr lang="en-IN" b="0" i="0" u="none" strike="noStrike" dirty="0">
                <a:solidFill>
                  <a:srgbClr val="000000"/>
                </a:solidFill>
                <a:effectLst/>
                <a:latin typeface="Verdana" panose="020B0604030504040204" pitchFamily="34" charset="0"/>
              </a:rPr>
              <a:t> and </a:t>
            </a:r>
            <a:r>
              <a:rPr lang="en-IN" b="1" i="0" u="none" strike="noStrike" dirty="0">
                <a:solidFill>
                  <a:srgbClr val="000000"/>
                </a:solidFill>
                <a:effectLst/>
                <a:latin typeface="Verdana" panose="020B0604030504040204" pitchFamily="34" charset="0"/>
              </a:rPr>
              <a:t>Function Scope</a:t>
            </a:r>
            <a:r>
              <a:rPr lang="en-IN" b="0" i="0" u="none" strike="noStrike" dirty="0">
                <a:solidFill>
                  <a:srgbClr val="000000"/>
                </a:solidFill>
                <a:effectLst/>
                <a:latin typeface="Verdana" panose="020B0604030504040204" pitchFamily="34" charset="0"/>
              </a:rPr>
              <a:t>.</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ES6 introduced the two new JavaScript keywords: </a:t>
            </a:r>
            <a:r>
              <a:rPr lang="en-IN" b="0" i="0" u="none" strike="noStrike" dirty="0">
                <a:solidFill>
                  <a:srgbClr val="FF0000"/>
                </a:solidFill>
                <a:effectLst/>
                <a:latin typeface="Verdana" panose="020B0604030504040204" pitchFamily="34" charset="0"/>
              </a:rPr>
              <a:t>let</a:t>
            </a:r>
            <a:r>
              <a:rPr lang="en-IN" b="0" i="0" u="none" strike="noStrike" dirty="0">
                <a:solidFill>
                  <a:srgbClr val="000000"/>
                </a:solidFill>
                <a:effectLst/>
                <a:latin typeface="Verdana" panose="020B0604030504040204" pitchFamily="34" charset="0"/>
              </a:rPr>
              <a:t> and </a:t>
            </a:r>
            <a:r>
              <a:rPr lang="en-IN" b="0" i="0" u="none" strike="noStrike" dirty="0">
                <a:solidFill>
                  <a:srgbClr val="FF0000"/>
                </a:solidFill>
                <a:effectLst/>
                <a:latin typeface="Verdana" panose="020B0604030504040204" pitchFamily="34" charset="0"/>
              </a:rPr>
              <a:t>const</a:t>
            </a:r>
            <a:r>
              <a:rPr lang="en-IN" b="0" i="0" u="none" strike="noStrike" dirty="0">
                <a:solidFill>
                  <a:srgbClr val="000000"/>
                </a:solidFill>
                <a:effectLst/>
                <a:latin typeface="Verdana" panose="020B0604030504040204" pitchFamily="34" charset="0"/>
              </a:rPr>
              <a:t>.</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These two keywords provided </a:t>
            </a:r>
            <a:r>
              <a:rPr lang="en-IN" b="1" i="0" u="none" strike="noStrike" dirty="0">
                <a:solidFill>
                  <a:srgbClr val="000000"/>
                </a:solidFill>
                <a:effectLst/>
                <a:latin typeface="Verdana" panose="020B0604030504040204" pitchFamily="34" charset="0"/>
              </a:rPr>
              <a:t>Block Scope</a:t>
            </a:r>
            <a:r>
              <a:rPr lang="en-IN" b="0" i="0" u="none" strike="noStrike" dirty="0">
                <a:solidFill>
                  <a:srgbClr val="000000"/>
                </a:solidFill>
                <a:effectLst/>
                <a:latin typeface="Verdana" panose="020B0604030504040204" pitchFamily="34" charset="0"/>
              </a:rPr>
              <a:t> in JavaScript.</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Variables declared with the </a:t>
            </a:r>
            <a:r>
              <a:rPr lang="en-IN" b="0" i="0" u="none" strike="noStrike" dirty="0">
                <a:solidFill>
                  <a:srgbClr val="FF0000"/>
                </a:solidFill>
                <a:effectLst/>
                <a:latin typeface="Verdana" panose="020B0604030504040204" pitchFamily="34" charset="0"/>
              </a:rPr>
              <a:t>var</a:t>
            </a:r>
            <a:r>
              <a:rPr lang="en-IN" b="0" i="0" u="none" strike="noStrike" dirty="0">
                <a:solidFill>
                  <a:srgbClr val="000000"/>
                </a:solidFill>
                <a:effectLst/>
                <a:latin typeface="Verdana" panose="020B0604030504040204" pitchFamily="34" charset="0"/>
              </a:rPr>
              <a:t> always have </a:t>
            </a:r>
            <a:r>
              <a:rPr lang="en-IN" b="1" i="0" u="none" strike="noStrike" dirty="0">
                <a:solidFill>
                  <a:srgbClr val="000000"/>
                </a:solidFill>
                <a:effectLst/>
                <a:latin typeface="Verdana" panose="020B0604030504040204" pitchFamily="34" charset="0"/>
              </a:rPr>
              <a:t>Global Scope or Function Scope</a:t>
            </a:r>
            <a:r>
              <a:rPr lang="en-IN" b="0" i="0" u="none" strike="noStrike" dirty="0">
                <a:solidFill>
                  <a:srgbClr val="000000"/>
                </a:solidFill>
                <a:effectLst/>
                <a:latin typeface="Verdana" panose="020B0604030504040204" pitchFamily="34" charset="0"/>
              </a:rPr>
              <a:t>.</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Variables declared with the </a:t>
            </a:r>
            <a:r>
              <a:rPr lang="en-IN" b="0" i="0" u="none" strike="noStrike" dirty="0">
                <a:solidFill>
                  <a:srgbClr val="FF0000"/>
                </a:solidFill>
                <a:effectLst/>
                <a:latin typeface="Verdana" panose="020B0604030504040204" pitchFamily="34" charset="0"/>
              </a:rPr>
              <a:t>var</a:t>
            </a:r>
            <a:r>
              <a:rPr lang="en-IN" b="0" i="0" u="none" strike="noStrike" dirty="0">
                <a:solidFill>
                  <a:srgbClr val="000000"/>
                </a:solidFill>
                <a:effectLst/>
                <a:latin typeface="Verdana" panose="020B0604030504040204" pitchFamily="34" charset="0"/>
              </a:rPr>
              <a:t> keyword can NOT have block scope.</a:t>
            </a:r>
          </a:p>
          <a:p>
            <a:pPr marL="285750" indent="-285750" algn="l">
              <a:lnSpc>
                <a:spcPct val="200000"/>
              </a:lnSpc>
              <a:buFont typeface="Arial" panose="020B0604020202020204" pitchFamily="34" charset="0"/>
              <a:buChar char="•"/>
            </a:pPr>
            <a:r>
              <a:rPr lang="en-IN" b="0" i="0" u="none" strike="noStrike" dirty="0">
                <a:solidFill>
                  <a:srgbClr val="000000"/>
                </a:solidFill>
                <a:effectLst/>
                <a:latin typeface="Verdana" panose="020B0604030504040204" pitchFamily="34" charset="0"/>
              </a:rPr>
              <a:t>Variables declared with </a:t>
            </a:r>
            <a:r>
              <a:rPr lang="en-IN" dirty="0">
                <a:solidFill>
                  <a:srgbClr val="FF0000"/>
                </a:solidFill>
                <a:latin typeface="Verdana" panose="020B0604030504040204" pitchFamily="34" charset="0"/>
              </a:rPr>
              <a:t>var</a:t>
            </a:r>
            <a:r>
              <a:rPr lang="en-IN" dirty="0">
                <a:solidFill>
                  <a:srgbClr val="000000"/>
                </a:solidFill>
                <a:latin typeface="Verdana" panose="020B0604030504040204" pitchFamily="34" charset="0"/>
              </a:rPr>
              <a:t> inside </a:t>
            </a:r>
            <a:r>
              <a:rPr lang="en-IN" b="0" i="0" u="none" strike="noStrike" dirty="0">
                <a:solidFill>
                  <a:srgbClr val="000000"/>
                </a:solidFill>
                <a:effectLst/>
                <a:latin typeface="Verdana" panose="020B0604030504040204" pitchFamily="34" charset="0"/>
              </a:rPr>
              <a:t>a { } block can be accessed from outside the block.</a:t>
            </a:r>
          </a:p>
        </p:txBody>
      </p:sp>
    </p:spTree>
    <p:extLst>
      <p:ext uri="{BB962C8B-B14F-4D97-AF65-F5344CB8AC3E}">
        <p14:creationId xmlns:p14="http://schemas.microsoft.com/office/powerpoint/2010/main" val="453163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a:solidFill>
                  <a:srgbClr val="000000"/>
                </a:solidFill>
                <a:effectLst/>
                <a:latin typeface="Segoe UI" panose="020B0502040204020203" pitchFamily="34" charset="0"/>
              </a:rPr>
              <a:t>Introduced</a:t>
            </a:r>
            <a:endParaRPr lang="en-IN" sz="4800" b="1" i="0" u="none" strike="noStrike" dirty="0">
              <a:solidFill>
                <a:srgbClr val="000000"/>
              </a:solidFill>
              <a:effectLst/>
              <a:latin typeface="Segoe UI" panose="020B0502040204020203"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C06AB6-532B-D8D3-3832-193CA5D5F502}"/>
              </a:ext>
            </a:extLst>
          </p:cNvPr>
          <p:cNvSpPr txBox="1"/>
          <p:nvPr/>
        </p:nvSpPr>
        <p:spPr>
          <a:xfrm>
            <a:off x="1043631" y="2898694"/>
            <a:ext cx="6265232" cy="2207977"/>
          </a:xfrm>
          <a:prstGeom prst="rect">
            <a:avLst/>
          </a:prstGeom>
          <a:noFill/>
          <a:ln>
            <a:noFill/>
          </a:ln>
        </p:spPr>
        <p:txBody>
          <a:bodyPr wrap="square" rtlCol="0">
            <a:spAutoFit/>
          </a:bodyPr>
          <a:lstStyle/>
          <a:p>
            <a:pPr>
              <a:lnSpc>
                <a:spcPct val="200000"/>
              </a:lnSpc>
            </a:pPr>
            <a:r>
              <a:rPr lang="en-IN" sz="2400" dirty="0">
                <a:solidFill>
                  <a:srgbClr val="FF0000"/>
                </a:solidFill>
                <a:latin typeface="source-serif-pro"/>
              </a:rPr>
              <a:t>v</a:t>
            </a:r>
            <a:r>
              <a:rPr lang="en-IN" sz="2400" u="none" strike="noStrike" dirty="0">
                <a:solidFill>
                  <a:srgbClr val="FF0000"/>
                </a:solidFill>
                <a:effectLst/>
                <a:latin typeface="source-serif-pro"/>
              </a:rPr>
              <a:t>ar</a:t>
            </a:r>
            <a:r>
              <a:rPr lang="en-IN" sz="2400" u="none" strike="noStrike" dirty="0">
                <a:solidFill>
                  <a:srgbClr val="242424"/>
                </a:solidFill>
                <a:effectLst/>
                <a:latin typeface="source-serif-pro"/>
              </a:rPr>
              <a:t> - pre ES2015</a:t>
            </a:r>
          </a:p>
          <a:p>
            <a:pPr>
              <a:lnSpc>
                <a:spcPct val="200000"/>
              </a:lnSpc>
            </a:pPr>
            <a:r>
              <a:rPr lang="en-IN" sz="2400" dirty="0">
                <a:solidFill>
                  <a:srgbClr val="FF0000"/>
                </a:solidFill>
                <a:latin typeface="source-serif-pro"/>
              </a:rPr>
              <a:t>let</a:t>
            </a:r>
            <a:r>
              <a:rPr lang="en-IN" sz="2400" dirty="0">
                <a:solidFill>
                  <a:srgbClr val="242424"/>
                </a:solidFill>
                <a:latin typeface="source-serif-pro"/>
              </a:rPr>
              <a:t>  - ES2015 (ES6)</a:t>
            </a:r>
          </a:p>
          <a:p>
            <a:pPr>
              <a:lnSpc>
                <a:spcPct val="200000"/>
              </a:lnSpc>
            </a:pPr>
            <a:r>
              <a:rPr lang="en-IN" sz="2400" dirty="0" err="1">
                <a:solidFill>
                  <a:srgbClr val="FF0000"/>
                </a:solidFill>
                <a:latin typeface="source-serif-pro"/>
              </a:rPr>
              <a:t>const</a:t>
            </a:r>
            <a:r>
              <a:rPr lang="en-IN" sz="2400" dirty="0">
                <a:solidFill>
                  <a:srgbClr val="242424"/>
                </a:solidFill>
                <a:latin typeface="source-serif-pro"/>
              </a:rPr>
              <a:t> – ES2015 (ES6) </a:t>
            </a:r>
            <a:endParaRPr lang="en-US" sz="2400" dirty="0"/>
          </a:p>
        </p:txBody>
      </p:sp>
    </p:spTree>
    <p:extLst>
      <p:ext uri="{BB962C8B-B14F-4D97-AF65-F5344CB8AC3E}">
        <p14:creationId xmlns:p14="http://schemas.microsoft.com/office/powerpoint/2010/main" val="1566007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Declaration</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6AC8718-244F-2E83-FC24-7A25C0E51E80}"/>
              </a:ext>
            </a:extLst>
          </p:cNvPr>
          <p:cNvSpPr txBox="1"/>
          <p:nvPr/>
        </p:nvSpPr>
        <p:spPr>
          <a:xfrm>
            <a:off x="1043631" y="3051501"/>
            <a:ext cx="5427507" cy="1631216"/>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a:t>
            </a:r>
            <a:r>
              <a:rPr lang="en-IN" sz="2000" b="0" i="0" u="none" strike="noStrike" dirty="0">
                <a:solidFill>
                  <a:srgbClr val="007400"/>
                </a:solidFill>
                <a:effectLst/>
                <a:latin typeface="source-code-pro"/>
              </a:rPr>
              <a:t>// allowed </a:t>
            </a: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 </a:t>
            </a:r>
            <a:r>
              <a:rPr lang="en-IN" sz="2000" b="0" i="0" u="none" strike="noStrike" dirty="0">
                <a:solidFill>
                  <a:srgbClr val="007400"/>
                </a:solidFill>
                <a:effectLst/>
                <a:latin typeface="source-code-pro"/>
              </a:rPr>
              <a:t>// allowed</a:t>
            </a:r>
            <a:br>
              <a:rPr lang="en-IN" sz="2000" dirty="0"/>
            </a:b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a:t>
            </a:r>
            <a:r>
              <a:rPr lang="en-IN" sz="2000" b="0" i="0" u="none" strike="noStrike" dirty="0">
                <a:solidFill>
                  <a:srgbClr val="007400"/>
                </a:solidFill>
                <a:effectLst/>
                <a:latin typeface="source-code-pro"/>
              </a:rPr>
              <a:t>// not allowed </a:t>
            </a:r>
            <a:br>
              <a:rPr lang="en-IN" sz="2000" dirty="0"/>
            </a:br>
            <a:r>
              <a:rPr lang="en-IN" sz="2000" b="0" i="0" u="none" strike="noStrike" dirty="0" err="1">
                <a:solidFill>
                  <a:srgbClr val="242424"/>
                </a:solidFill>
                <a:effectLst/>
                <a:latin typeface="source-code-pro"/>
              </a:rPr>
              <a:t>SyntaxError</a:t>
            </a:r>
            <a:r>
              <a:rPr lang="en-IN" sz="2000" b="0" i="0" u="none" strike="noStrike" dirty="0">
                <a:solidFill>
                  <a:srgbClr val="242424"/>
                </a:solidFill>
                <a:effectLst/>
                <a:latin typeface="source-code-pro"/>
              </a:rPr>
              <a:t>: Missing initializer </a:t>
            </a:r>
            <a:r>
              <a:rPr lang="en-IN" sz="2000" b="0" i="0" u="none" strike="noStrike" dirty="0">
                <a:solidFill>
                  <a:srgbClr val="AA0D91"/>
                </a:solidFill>
                <a:effectLst/>
                <a:latin typeface="source-code-pro"/>
              </a:rPr>
              <a:t>in</a:t>
            </a:r>
            <a:r>
              <a:rPr lang="en-IN" sz="2000" b="0" i="0" u="none" strike="noStrike" dirty="0">
                <a:solidFill>
                  <a:srgbClr val="242424"/>
                </a:solidFill>
                <a:effectLst/>
                <a:latin typeface="source-code-pro"/>
              </a:rPr>
              <a:t> </a:t>
            </a: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declaration</a:t>
            </a:r>
            <a:endParaRPr lang="en-US" sz="2000" dirty="0"/>
          </a:p>
        </p:txBody>
      </p:sp>
      <p:sp>
        <p:nvSpPr>
          <p:cNvPr id="5" name="TextBox 4">
            <a:extLst>
              <a:ext uri="{FF2B5EF4-FFF2-40B4-BE49-F238E27FC236}">
                <a16:creationId xmlns:a16="http://schemas.microsoft.com/office/drawing/2014/main" id="{47364F11-C5A8-B0EA-698A-91ED1239361C}"/>
              </a:ext>
            </a:extLst>
          </p:cNvPr>
          <p:cNvSpPr txBox="1"/>
          <p:nvPr/>
        </p:nvSpPr>
        <p:spPr>
          <a:xfrm>
            <a:off x="1043631" y="5166039"/>
            <a:ext cx="5427507" cy="400110"/>
          </a:xfrm>
          <a:prstGeom prst="rect">
            <a:avLst/>
          </a:prstGeom>
          <a:noFill/>
          <a:ln>
            <a:solidFill>
              <a:schemeClr val="accent1"/>
            </a:solidFill>
          </a:ln>
        </p:spPr>
        <p:txBody>
          <a:bodyPr wrap="square">
            <a:spAutoFit/>
          </a:bodyPr>
          <a:lstStyle/>
          <a:p>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 </a:t>
            </a:r>
            <a:r>
              <a:rPr lang="en-IN" sz="2000" b="0" i="0" u="none" strike="noStrike" dirty="0">
                <a:solidFill>
                  <a:srgbClr val="007400"/>
                </a:solidFill>
                <a:effectLst/>
                <a:latin typeface="source-code-pro"/>
              </a:rPr>
              <a:t>// allowed</a:t>
            </a:r>
            <a:endParaRPr lang="en-US" sz="2000" dirty="0"/>
          </a:p>
        </p:txBody>
      </p:sp>
    </p:spTree>
    <p:extLst>
      <p:ext uri="{BB962C8B-B14F-4D97-AF65-F5344CB8AC3E}">
        <p14:creationId xmlns:p14="http://schemas.microsoft.com/office/powerpoint/2010/main" val="18517785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Initialization</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113005" y="3450410"/>
            <a:ext cx="2437228" cy="1015663"/>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a:t>
            </a: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 </a:t>
            </a:r>
            <a:r>
              <a:rPr lang="en-IN" sz="2000" b="0" i="0" u="none" strike="noStrike" dirty="0">
                <a:solidFill>
                  <a:srgbClr val="1C00CF"/>
                </a:solidFill>
                <a:effectLst/>
                <a:latin typeface="source-code-pro"/>
              </a:rPr>
              <a:t>30</a:t>
            </a:r>
            <a:r>
              <a:rPr lang="en-IN" sz="2000" b="0" i="0" u="none" strike="noStrike" dirty="0">
                <a:solidFill>
                  <a:srgbClr val="242424"/>
                </a:solidFill>
                <a:effectLst/>
                <a:latin typeface="source-code-pro"/>
              </a:rPr>
              <a:t>; </a:t>
            </a:r>
            <a:endParaRPr lang="en-US" sz="2000" dirty="0"/>
          </a:p>
        </p:txBody>
      </p:sp>
      <p:sp>
        <p:nvSpPr>
          <p:cNvPr id="14" name="TextBox 13">
            <a:extLst>
              <a:ext uri="{FF2B5EF4-FFF2-40B4-BE49-F238E27FC236}">
                <a16:creationId xmlns:a16="http://schemas.microsoft.com/office/drawing/2014/main" id="{927419D2-F0D5-A200-CB81-17B094B0F64E}"/>
              </a:ext>
            </a:extLst>
          </p:cNvPr>
          <p:cNvSpPr txBox="1"/>
          <p:nvPr/>
        </p:nvSpPr>
        <p:spPr>
          <a:xfrm>
            <a:off x="1043631" y="2848098"/>
            <a:ext cx="3303286" cy="461665"/>
          </a:xfrm>
          <a:prstGeom prst="rect">
            <a:avLst/>
          </a:prstGeom>
          <a:noFill/>
        </p:spPr>
        <p:txBody>
          <a:bodyPr wrap="square">
            <a:spAutoFit/>
          </a:bodyPr>
          <a:lstStyle/>
          <a:p>
            <a:r>
              <a:rPr lang="en-IN" sz="2400" b="0" i="1" u="none" strike="noStrike" dirty="0">
                <a:solidFill>
                  <a:srgbClr val="242424"/>
                </a:solidFill>
                <a:effectLst/>
                <a:latin typeface="source-serif-pro"/>
              </a:rPr>
              <a:t>Same line Initialization :</a:t>
            </a:r>
            <a:endParaRPr lang="en-US" sz="2400" dirty="0"/>
          </a:p>
        </p:txBody>
      </p:sp>
      <p:sp>
        <p:nvSpPr>
          <p:cNvPr id="18" name="TextBox 17">
            <a:extLst>
              <a:ext uri="{FF2B5EF4-FFF2-40B4-BE49-F238E27FC236}">
                <a16:creationId xmlns:a16="http://schemas.microsoft.com/office/drawing/2014/main" id="{91D7B332-1F0C-075F-CA15-BCDADF3CF2C4}"/>
              </a:ext>
            </a:extLst>
          </p:cNvPr>
          <p:cNvSpPr txBox="1"/>
          <p:nvPr/>
        </p:nvSpPr>
        <p:spPr>
          <a:xfrm>
            <a:off x="5374984" y="2790877"/>
            <a:ext cx="2810622" cy="461665"/>
          </a:xfrm>
          <a:prstGeom prst="rect">
            <a:avLst/>
          </a:prstGeom>
          <a:noFill/>
        </p:spPr>
        <p:txBody>
          <a:bodyPr wrap="square">
            <a:spAutoFit/>
          </a:bodyPr>
          <a:lstStyle/>
          <a:p>
            <a:r>
              <a:rPr lang="en-IN" sz="2400" b="0" i="1" u="none" strike="noStrike" dirty="0">
                <a:solidFill>
                  <a:srgbClr val="242424"/>
                </a:solidFill>
                <a:effectLst/>
                <a:latin typeface="source-serif-pro"/>
              </a:rPr>
              <a:t>Later Initialization :</a:t>
            </a:r>
            <a:endParaRPr lang="en-US" sz="2400" dirty="0"/>
          </a:p>
        </p:txBody>
      </p:sp>
      <p:sp>
        <p:nvSpPr>
          <p:cNvPr id="20" name="TextBox 19">
            <a:extLst>
              <a:ext uri="{FF2B5EF4-FFF2-40B4-BE49-F238E27FC236}">
                <a16:creationId xmlns:a16="http://schemas.microsoft.com/office/drawing/2014/main" id="{A68646C4-EF91-2C4C-71AD-4C0302CD8CC8}"/>
              </a:ext>
            </a:extLst>
          </p:cNvPr>
          <p:cNvSpPr txBox="1"/>
          <p:nvPr/>
        </p:nvSpPr>
        <p:spPr>
          <a:xfrm>
            <a:off x="5390548" y="3297482"/>
            <a:ext cx="5413440" cy="2862322"/>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a:t>
            </a:r>
            <a:br>
              <a:rPr lang="en-IN" sz="2000" dirty="0"/>
            </a:br>
            <a:r>
              <a:rPr lang="en-IN" sz="2000" b="0" i="0" u="none" strike="noStrike" dirty="0">
                <a:solidFill>
                  <a:srgbClr val="242424"/>
                </a:solidFill>
                <a:effectLst/>
                <a:latin typeface="source-code-pro"/>
              </a:rPr>
              <a:t>a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 allowed</a:t>
            </a:r>
            <a:br>
              <a:rPr lang="en-IN" sz="2000" dirty="0"/>
            </a:b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a:t>
            </a:r>
            <a:br>
              <a:rPr lang="en-IN" sz="2000" dirty="0"/>
            </a:br>
            <a:r>
              <a:rPr lang="en-IN" sz="2000" b="0" i="0" u="none" strike="noStrike" dirty="0">
                <a:solidFill>
                  <a:srgbClr val="242424"/>
                </a:solidFill>
                <a:effectLst/>
                <a:latin typeface="source-code-pro"/>
              </a:rPr>
              <a:t>b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 allowed</a:t>
            </a:r>
            <a:br>
              <a:rPr lang="en-IN" sz="2000" dirty="0"/>
            </a:b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a:t>
            </a:r>
            <a:br>
              <a:rPr lang="en-IN" sz="2000" dirty="0"/>
            </a:br>
            <a:r>
              <a:rPr lang="en-IN" sz="2000" b="0" i="0" u="none" strike="noStrike" dirty="0">
                <a:solidFill>
                  <a:srgbClr val="242424"/>
                </a:solidFill>
                <a:effectLst/>
                <a:latin typeface="source-code-pro"/>
              </a:rPr>
              <a:t>c = </a:t>
            </a:r>
            <a:r>
              <a:rPr lang="en-IN" sz="2000" b="0" i="0" u="none" strike="noStrike" dirty="0">
                <a:solidFill>
                  <a:srgbClr val="1C00CF"/>
                </a:solidFill>
                <a:effectLst/>
                <a:latin typeface="source-code-pro"/>
              </a:rPr>
              <a:t>30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 not allowed</a:t>
            </a:r>
            <a:br>
              <a:rPr lang="en-IN" sz="2000" dirty="0"/>
            </a:br>
            <a:r>
              <a:rPr lang="en-IN" sz="2000" b="0" i="0" u="none" strike="noStrike" dirty="0" err="1">
                <a:solidFill>
                  <a:srgbClr val="242424"/>
                </a:solidFill>
                <a:effectLst/>
                <a:latin typeface="source-code-pro"/>
              </a:rPr>
              <a:t>SyntaxError</a:t>
            </a:r>
            <a:r>
              <a:rPr lang="en-IN" sz="2000" b="0" i="0" u="none" strike="noStrike" dirty="0">
                <a:solidFill>
                  <a:srgbClr val="242424"/>
                </a:solidFill>
                <a:effectLst/>
                <a:latin typeface="source-code-pro"/>
              </a:rPr>
              <a:t>: Missing initializer </a:t>
            </a:r>
            <a:r>
              <a:rPr lang="en-IN" sz="2000" b="0" i="0" u="none" strike="noStrike" dirty="0">
                <a:solidFill>
                  <a:srgbClr val="AA0D91"/>
                </a:solidFill>
                <a:effectLst/>
                <a:latin typeface="source-code-pro"/>
              </a:rPr>
              <a:t>in</a:t>
            </a:r>
            <a:r>
              <a:rPr lang="en-IN" sz="2000" b="0" i="0" u="none" strike="noStrike" dirty="0">
                <a:solidFill>
                  <a:srgbClr val="242424"/>
                </a:solidFill>
                <a:effectLst/>
                <a:latin typeface="source-code-pro"/>
              </a:rPr>
              <a:t> </a:t>
            </a: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declaration</a:t>
            </a:r>
            <a:endParaRPr lang="en-US" dirty="0"/>
          </a:p>
        </p:txBody>
      </p:sp>
    </p:spTree>
    <p:extLst>
      <p:ext uri="{BB962C8B-B14F-4D97-AF65-F5344CB8AC3E}">
        <p14:creationId xmlns:p14="http://schemas.microsoft.com/office/powerpoint/2010/main" val="3931806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Redeclaration</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113005" y="2918770"/>
            <a:ext cx="7243204" cy="3170099"/>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a:t>
            </a:r>
            <a:br>
              <a:rPr lang="en-IN" sz="2000" dirty="0"/>
            </a:br>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//its possible to with var</a:t>
            </a:r>
            <a:br>
              <a:rPr lang="en-IN" sz="2000" dirty="0"/>
            </a:b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a:t>
            </a: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//its not possible to with let </a:t>
            </a:r>
            <a:br>
              <a:rPr lang="en-IN" sz="2000" dirty="0"/>
            </a:br>
            <a:r>
              <a:rPr lang="en-IN" sz="2000" b="0" i="0" u="none" strike="noStrike" dirty="0" err="1">
                <a:solidFill>
                  <a:srgbClr val="242424"/>
                </a:solidFill>
                <a:effectLst/>
                <a:latin typeface="source-code-pro"/>
              </a:rPr>
              <a:t>SyntaxError</a:t>
            </a:r>
            <a:r>
              <a:rPr lang="en-IN" sz="2000" b="0" i="0" u="none" strike="noStrike" dirty="0">
                <a:solidFill>
                  <a:srgbClr val="242424"/>
                </a:solidFill>
                <a:effectLst/>
                <a:latin typeface="source-code-pro"/>
              </a:rPr>
              <a:t>: Identifier </a:t>
            </a:r>
            <a:r>
              <a:rPr lang="en-IN" sz="2000" b="0" i="0" u="none" strike="noStrike" dirty="0">
                <a:solidFill>
                  <a:srgbClr val="C41A16"/>
                </a:solidFill>
                <a:effectLst/>
                <a:latin typeface="source-code-pro"/>
              </a:rPr>
              <a:t>'b'</a:t>
            </a:r>
            <a:r>
              <a:rPr lang="en-IN" sz="2000" b="0" i="0" u="none" strike="noStrike" dirty="0">
                <a:solidFill>
                  <a:srgbClr val="242424"/>
                </a:solidFill>
                <a:effectLst/>
                <a:latin typeface="source-code-pro"/>
              </a:rPr>
              <a:t> has already been declared</a:t>
            </a:r>
            <a:br>
              <a:rPr lang="en-IN" sz="2000" dirty="0"/>
            </a:b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a:t>
            </a: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//its not possible with </a:t>
            </a:r>
            <a:r>
              <a:rPr lang="en-IN" sz="2000" b="0" i="0" u="none" strike="noStrike" dirty="0" err="1">
                <a:solidFill>
                  <a:srgbClr val="007400"/>
                </a:solidFill>
                <a:effectLst/>
                <a:latin typeface="source-code-pro"/>
              </a:rPr>
              <a:t>const</a:t>
            </a:r>
            <a:br>
              <a:rPr lang="en-IN" sz="2000" dirty="0"/>
            </a:br>
            <a:r>
              <a:rPr lang="en-IN" sz="2000" b="0" i="0" u="none" strike="noStrike" dirty="0" err="1">
                <a:solidFill>
                  <a:srgbClr val="242424"/>
                </a:solidFill>
                <a:effectLst/>
                <a:latin typeface="source-code-pro"/>
              </a:rPr>
              <a:t>SyntaxError</a:t>
            </a:r>
            <a:r>
              <a:rPr lang="en-IN" sz="2000" b="0" i="0" u="none" strike="noStrike" dirty="0">
                <a:solidFill>
                  <a:srgbClr val="242424"/>
                </a:solidFill>
                <a:effectLst/>
                <a:latin typeface="source-code-pro"/>
              </a:rPr>
              <a:t>: Identifier </a:t>
            </a:r>
            <a:r>
              <a:rPr lang="en-IN" sz="2000" b="0" i="0" u="none" strike="noStrike" dirty="0">
                <a:solidFill>
                  <a:srgbClr val="C41A16"/>
                </a:solidFill>
                <a:effectLst/>
                <a:latin typeface="source-code-pro"/>
              </a:rPr>
              <a:t>'c'</a:t>
            </a:r>
            <a:r>
              <a:rPr lang="en-IN" sz="2000" b="0" i="0" u="none" strike="noStrike" dirty="0">
                <a:solidFill>
                  <a:srgbClr val="242424"/>
                </a:solidFill>
                <a:effectLst/>
                <a:latin typeface="source-code-pro"/>
              </a:rPr>
              <a:t> has already been declared</a:t>
            </a:r>
            <a:endParaRPr lang="en-US" sz="2000" dirty="0"/>
          </a:p>
        </p:txBody>
      </p:sp>
    </p:spTree>
    <p:extLst>
      <p:ext uri="{BB962C8B-B14F-4D97-AF65-F5344CB8AC3E}">
        <p14:creationId xmlns:p14="http://schemas.microsoft.com/office/powerpoint/2010/main" val="1795707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dirty="0">
                <a:effectLst/>
                <a:latin typeface="Segoe UI" panose="020B0502040204020203" pitchFamily="34" charset="0"/>
              </a:rPr>
              <a:t>Redeclaring </a:t>
            </a:r>
            <a:r>
              <a:rPr lang="en-IN" sz="4800" b="1" dirty="0">
                <a:solidFill>
                  <a:srgbClr val="FF0000"/>
                </a:solidFill>
                <a:effectLst/>
                <a:latin typeface="Segoe UI" panose="020B0502040204020203" pitchFamily="34" charset="0"/>
              </a:rPr>
              <a:t>Var</a:t>
            </a:r>
            <a:endParaRPr lang="en-IN" sz="4800" b="1" i="0" u="none" strike="noStrike" dirty="0">
              <a:solidFill>
                <a:srgbClr val="FF0000"/>
              </a:solidFill>
              <a:effectLst/>
              <a:latin typeface="Segoe UI" panose="020B0502040204020203" pitchFamily="34" charset="0"/>
            </a:endParaRP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807192-3509-D244-B8C6-234FC644E5F6}"/>
              </a:ext>
            </a:extLst>
          </p:cNvPr>
          <p:cNvSpPr txBox="1"/>
          <p:nvPr/>
        </p:nvSpPr>
        <p:spPr>
          <a:xfrm>
            <a:off x="1262743" y="2658084"/>
            <a:ext cx="5391275" cy="3416320"/>
          </a:xfrm>
          <a:prstGeom prst="rect">
            <a:avLst/>
          </a:prstGeom>
          <a:noFill/>
        </p:spPr>
        <p:txBody>
          <a:bodyPr wrap="square">
            <a:spAutoFit/>
          </a:bodyPr>
          <a:lstStyle/>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Variables defined with </a:t>
            </a:r>
            <a:r>
              <a:rPr lang="en-IN" dirty="0">
                <a:solidFill>
                  <a:srgbClr val="FF0000"/>
                </a:solidFill>
                <a:latin typeface="Verdana" panose="020B0604030504040204" pitchFamily="34" charset="0"/>
              </a:rPr>
              <a:t>var</a:t>
            </a:r>
            <a:r>
              <a:rPr lang="en-IN" dirty="0">
                <a:solidFill>
                  <a:srgbClr val="000000"/>
                </a:solidFill>
                <a:latin typeface="Verdana" panose="020B0604030504040204" pitchFamily="34" charset="0"/>
              </a:rPr>
              <a:t> </a:t>
            </a:r>
            <a:r>
              <a:rPr lang="en-IN" b="1" i="0" u="none" strike="noStrike" dirty="0">
                <a:solidFill>
                  <a:srgbClr val="000000"/>
                </a:solidFill>
                <a:effectLst/>
                <a:latin typeface="Verdana" panose="020B0604030504040204" pitchFamily="34" charset="0"/>
              </a:rPr>
              <a:t>can</a:t>
            </a:r>
            <a:r>
              <a:rPr lang="en-IN" b="0" i="0" u="none" strike="noStrike" dirty="0">
                <a:solidFill>
                  <a:srgbClr val="000000"/>
                </a:solidFill>
                <a:effectLst/>
                <a:latin typeface="Verdana" panose="020B0604030504040204" pitchFamily="34" charset="0"/>
              </a:rPr>
              <a:t> be redeclared.</a:t>
            </a:r>
          </a:p>
          <a:p>
            <a:pPr marL="285750" indent="-285750" algn="l">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a:p>
            <a:pPr marL="285750" indent="-285750" algn="l">
              <a:buFont typeface="Arial" panose="020B0604020202020204" pitchFamily="34" charset="0"/>
              <a:buChar char="•"/>
            </a:pPr>
            <a:r>
              <a:rPr lang="en-IN" b="0" i="0" u="none" strike="noStrike" dirty="0">
                <a:solidFill>
                  <a:srgbClr val="000000"/>
                </a:solidFill>
                <a:effectLst/>
                <a:latin typeface="Verdana" panose="020B0604030504040204" pitchFamily="34" charset="0"/>
              </a:rPr>
              <a:t>Redeclaring a variable using the</a:t>
            </a:r>
            <a:r>
              <a:rPr lang="en-IN" dirty="0">
                <a:solidFill>
                  <a:srgbClr val="000000"/>
                </a:solidFill>
                <a:latin typeface="Verdana" panose="020B0604030504040204" pitchFamily="34" charset="0"/>
              </a:rPr>
              <a:t> </a:t>
            </a:r>
            <a:r>
              <a:rPr lang="en-IN" dirty="0">
                <a:solidFill>
                  <a:srgbClr val="FF0000"/>
                </a:solidFill>
                <a:latin typeface="Verdana" panose="020B0604030504040204" pitchFamily="34" charset="0"/>
              </a:rPr>
              <a:t>var</a:t>
            </a:r>
            <a:r>
              <a:rPr lang="en-IN" dirty="0">
                <a:solidFill>
                  <a:srgbClr val="000000"/>
                </a:solidFill>
                <a:latin typeface="Verdana" panose="020B0604030504040204" pitchFamily="34" charset="0"/>
              </a:rPr>
              <a:t> keyword </a:t>
            </a:r>
            <a:r>
              <a:rPr lang="en-IN" b="0" i="0" u="none" strike="noStrike" dirty="0">
                <a:solidFill>
                  <a:srgbClr val="000000"/>
                </a:solidFill>
                <a:effectLst/>
                <a:latin typeface="Verdana" panose="020B0604030504040204" pitchFamily="34" charset="0"/>
              </a:rPr>
              <a:t>can impose problems.</a:t>
            </a:r>
          </a:p>
          <a:p>
            <a:pPr lvl="3"/>
            <a:r>
              <a:rPr lang="en-IN" b="0" i="0" u="none" strike="noStrike" dirty="0">
                <a:solidFill>
                  <a:srgbClr val="FF0000"/>
                </a:solidFill>
                <a:effectLst/>
                <a:latin typeface="Verdana" panose="020B0604030504040204" pitchFamily="34" charset="0"/>
              </a:rPr>
              <a:t>var</a:t>
            </a:r>
            <a:r>
              <a:rPr lang="en-IN" b="0" i="0" u="none" strike="noStrike" dirty="0">
                <a:solidFill>
                  <a:srgbClr val="000000"/>
                </a:solidFill>
                <a:effectLst/>
                <a:latin typeface="Verdana" panose="020B0604030504040204" pitchFamily="34" charset="0"/>
              </a:rPr>
              <a:t>  x = 10;</a:t>
            </a:r>
          </a:p>
          <a:p>
            <a:pPr lvl="3"/>
            <a:r>
              <a:rPr lang="en-IN" b="0" i="0" u="none" strike="noStrike" dirty="0">
                <a:solidFill>
                  <a:srgbClr val="00B050"/>
                </a:solidFill>
                <a:effectLst/>
                <a:latin typeface="Verdana" panose="020B0604030504040204" pitchFamily="34" charset="0"/>
              </a:rPr>
              <a:t>// Here x is 10</a:t>
            </a:r>
          </a:p>
          <a:p>
            <a:pPr lvl="3"/>
            <a:r>
              <a:rPr lang="en-IN" b="0" i="0" u="none" strike="noStrike" dirty="0">
                <a:solidFill>
                  <a:srgbClr val="000000"/>
                </a:solidFill>
                <a:effectLst/>
                <a:latin typeface="Verdana" panose="020B0604030504040204" pitchFamily="34" charset="0"/>
              </a:rPr>
              <a:t>{  </a:t>
            </a:r>
          </a:p>
          <a:p>
            <a:pPr lvl="3"/>
            <a:r>
              <a:rPr lang="en-IN" b="0" i="0" u="none" strike="noStrike" dirty="0">
                <a:solidFill>
                  <a:srgbClr val="FF0000"/>
                </a:solidFill>
                <a:effectLst/>
                <a:latin typeface="Verdana" panose="020B0604030504040204" pitchFamily="34" charset="0"/>
              </a:rPr>
              <a:t>var</a:t>
            </a:r>
            <a:r>
              <a:rPr lang="en-IN" b="0" i="0" u="none" strike="noStrike" dirty="0">
                <a:solidFill>
                  <a:srgbClr val="000000"/>
                </a:solidFill>
                <a:effectLst/>
                <a:latin typeface="Verdana" panose="020B0604030504040204" pitchFamily="34" charset="0"/>
              </a:rPr>
              <a:t> x = 2;</a:t>
            </a:r>
          </a:p>
          <a:p>
            <a:pPr lvl="3"/>
            <a:r>
              <a:rPr lang="en-IN" b="0" i="0" u="none" strike="noStrike" dirty="0">
                <a:solidFill>
                  <a:srgbClr val="00B050"/>
                </a:solidFill>
                <a:effectLst/>
                <a:latin typeface="Verdana" panose="020B0604030504040204" pitchFamily="34" charset="0"/>
              </a:rPr>
              <a:t>// Here x is 2</a:t>
            </a:r>
          </a:p>
          <a:p>
            <a:pPr lvl="3"/>
            <a:r>
              <a:rPr lang="en-IN" b="0" i="0" u="none" strike="noStrike" dirty="0">
                <a:solidFill>
                  <a:srgbClr val="000000"/>
                </a:solidFill>
                <a:effectLst/>
                <a:latin typeface="Verdana" panose="020B0604030504040204" pitchFamily="34" charset="0"/>
              </a:rPr>
              <a:t>}</a:t>
            </a:r>
          </a:p>
          <a:p>
            <a:pPr lvl="3"/>
            <a:r>
              <a:rPr lang="en-IN" b="0" i="0" u="none" strike="noStrike" dirty="0">
                <a:solidFill>
                  <a:srgbClr val="00B050"/>
                </a:solidFill>
                <a:effectLst/>
                <a:latin typeface="Verdana" panose="020B0604030504040204" pitchFamily="34" charset="0"/>
              </a:rPr>
              <a:t>// Here x is 2</a:t>
            </a:r>
          </a:p>
        </p:txBody>
      </p:sp>
      <p:sp>
        <p:nvSpPr>
          <p:cNvPr id="5" name="TextBox 4">
            <a:extLst>
              <a:ext uri="{FF2B5EF4-FFF2-40B4-BE49-F238E27FC236}">
                <a16:creationId xmlns:a16="http://schemas.microsoft.com/office/drawing/2014/main" id="{05890E98-84F1-132E-D210-FF7BCDC81CFC}"/>
              </a:ext>
            </a:extLst>
          </p:cNvPr>
          <p:cNvSpPr txBox="1"/>
          <p:nvPr/>
        </p:nvSpPr>
        <p:spPr>
          <a:xfrm>
            <a:off x="6233402" y="2663764"/>
            <a:ext cx="5761374" cy="1508105"/>
          </a:xfrm>
          <a:prstGeom prst="rect">
            <a:avLst/>
          </a:prstGeom>
          <a:noFill/>
        </p:spPr>
        <p:txBody>
          <a:bodyPr wrap="square">
            <a:spAutoFit/>
          </a:bodyPr>
          <a:lstStyle/>
          <a:p>
            <a:pPr marL="285750" indent="-285750">
              <a:buFont typeface="Arial" panose="020B0604020202020204" pitchFamily="34" charset="0"/>
              <a:buChar char="•"/>
            </a:pPr>
            <a:r>
              <a:rPr lang="en-IN" b="0" i="0" u="none" strike="noStrike" dirty="0">
                <a:solidFill>
                  <a:srgbClr val="000000"/>
                </a:solidFill>
                <a:effectLst/>
                <a:latin typeface="Verdana" panose="020B0604030504040204" pitchFamily="34" charset="0"/>
              </a:rPr>
              <a:t>If you re-declare a JavaScript variable declared with</a:t>
            </a:r>
            <a:r>
              <a:rPr lang="en-IN" sz="2000" b="0" i="0" u="none" strike="noStrike" dirty="0">
                <a:solidFill>
                  <a:srgbClr val="FF0000"/>
                </a:solidFill>
                <a:effectLst/>
                <a:latin typeface="Verdana" panose="020B0604030504040204" pitchFamily="34" charset="0"/>
              </a:rPr>
              <a:t> </a:t>
            </a:r>
            <a:r>
              <a:rPr lang="en-IN" sz="2000" dirty="0">
                <a:solidFill>
                  <a:srgbClr val="FF0000"/>
                </a:solidFill>
              </a:rPr>
              <a:t>var</a:t>
            </a:r>
            <a:r>
              <a:rPr lang="en-IN" b="0" i="0" u="none" strike="noStrike" dirty="0">
                <a:solidFill>
                  <a:srgbClr val="000000"/>
                </a:solidFill>
                <a:effectLst/>
                <a:latin typeface="Verdana" panose="020B0604030504040204" pitchFamily="34" charset="0"/>
              </a:rPr>
              <a:t>, it will not lose its value.</a:t>
            </a:r>
          </a:p>
          <a:p>
            <a:pPr lvl="2"/>
            <a:r>
              <a:rPr lang="en-IN" b="0" i="0" u="none" strike="noStrike" dirty="0">
                <a:solidFill>
                  <a:srgbClr val="FF0000"/>
                </a:solidFill>
                <a:effectLst/>
                <a:latin typeface="Consolas" panose="020B0609020204030204" pitchFamily="49" charset="0"/>
              </a:rPr>
              <a:t>var</a:t>
            </a:r>
            <a:r>
              <a:rPr lang="en-IN" b="0" i="0" u="none" strike="noStrike" dirty="0">
                <a:solidFill>
                  <a:srgbClr val="000000"/>
                </a:solidFill>
                <a:effectLst/>
                <a:latin typeface="Consolas" panose="020B0609020204030204" pitchFamily="49" charset="0"/>
              </a:rPr>
              <a:t> a = </a:t>
            </a:r>
            <a:r>
              <a:rPr lang="en-IN" dirty="0">
                <a:solidFill>
                  <a:srgbClr val="A52A2A"/>
                </a:solidFill>
                <a:latin typeface="Consolas" panose="020B0609020204030204" pitchFamily="49" charset="0"/>
              </a:rPr>
              <a:t>5</a:t>
            </a:r>
            <a:r>
              <a:rPr lang="en-IN" b="0" i="0" u="none" strike="noStrike" dirty="0">
                <a:solidFill>
                  <a:srgbClr val="000000"/>
                </a:solidFill>
                <a:effectLst/>
                <a:latin typeface="Consolas" panose="020B0609020204030204" pitchFamily="49" charset="0"/>
              </a:rPr>
              <a:t>;</a:t>
            </a:r>
            <a:br>
              <a:rPr lang="en-IN" dirty="0"/>
            </a:br>
            <a:r>
              <a:rPr lang="en-IN" b="0" i="0" u="none" strike="noStrike" dirty="0">
                <a:solidFill>
                  <a:srgbClr val="FF0000"/>
                </a:solidFill>
                <a:effectLst/>
                <a:latin typeface="Consolas" panose="020B0609020204030204" pitchFamily="49" charset="0"/>
              </a:rPr>
              <a:t>var</a:t>
            </a:r>
            <a:r>
              <a:rPr lang="en-IN" b="0" i="0" u="none" strike="noStrike" dirty="0">
                <a:solidFill>
                  <a:srgbClr val="000000"/>
                </a:solidFill>
                <a:effectLst/>
                <a:latin typeface="Consolas" panose="020B0609020204030204" pitchFamily="49" charset="0"/>
              </a:rPr>
              <a:t> a; // var is still 5</a:t>
            </a:r>
            <a:endParaRPr lang="en-US" dirty="0"/>
          </a:p>
          <a:p>
            <a:pPr marL="285750" indent="-285750">
              <a:buFont typeface="Arial" panose="020B0604020202020204" pitchFamily="34" charset="0"/>
              <a:buChar char="•"/>
            </a:pPr>
            <a:endParaRPr lang="en-IN"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872615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net,web,history,arpa,arpanet,dns,nsfnet,dsl,data,">
            <a:extLst>
              <a:ext uri="{FF2B5EF4-FFF2-40B4-BE49-F238E27FC236}">
                <a16:creationId xmlns:a16="http://schemas.microsoft.com/office/drawing/2014/main" id="{898ED3B9-5EAB-AEB0-3AC5-32DE4C797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450" y="0"/>
            <a:ext cx="7531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14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Reinitialization</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113005" y="2918770"/>
            <a:ext cx="7243204" cy="2862322"/>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a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//declared once</a:t>
            </a:r>
            <a:br>
              <a:rPr lang="en-IN" sz="2000" dirty="0"/>
            </a:br>
            <a:r>
              <a:rPr lang="en-IN" sz="2000" b="0" i="0" u="none" strike="noStrike" dirty="0">
                <a:solidFill>
                  <a:srgbClr val="242424"/>
                </a:solidFill>
                <a:effectLst/>
                <a:latin typeface="source-code-pro"/>
              </a:rPr>
              <a:t>a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a:t>
            </a:r>
            <a:r>
              <a:rPr lang="en-IN" sz="2000" b="0" i="0" u="none" strike="noStrike" dirty="0" err="1">
                <a:solidFill>
                  <a:srgbClr val="007400"/>
                </a:solidFill>
                <a:effectLst/>
                <a:latin typeface="source-code-pro"/>
              </a:rPr>
              <a:t>reintialized</a:t>
            </a:r>
            <a:r>
              <a:rPr lang="en-IN" sz="2000" b="0" i="0" u="none" strike="noStrike" dirty="0">
                <a:solidFill>
                  <a:srgbClr val="007400"/>
                </a:solidFill>
                <a:effectLst/>
                <a:latin typeface="source-code-pro"/>
              </a:rPr>
              <a:t> again --&gt; its possible with var</a:t>
            </a:r>
            <a:br>
              <a:rPr lang="en-IN" sz="2000" dirty="0"/>
            </a:b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b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//declared once</a:t>
            </a:r>
            <a:br>
              <a:rPr lang="en-IN" sz="2000" dirty="0"/>
            </a:br>
            <a:r>
              <a:rPr lang="en-IN" sz="2000" b="0" i="0" u="none" strike="noStrike" dirty="0">
                <a:solidFill>
                  <a:srgbClr val="242424"/>
                </a:solidFill>
                <a:effectLst/>
                <a:latin typeface="source-code-pro"/>
              </a:rPr>
              <a:t>b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a:t>
            </a:r>
            <a:r>
              <a:rPr lang="en-IN" sz="2000" b="0" i="0" u="none" strike="noStrike" dirty="0" err="1">
                <a:solidFill>
                  <a:srgbClr val="007400"/>
                </a:solidFill>
                <a:effectLst/>
                <a:latin typeface="source-code-pro"/>
              </a:rPr>
              <a:t>reintialized</a:t>
            </a:r>
            <a:r>
              <a:rPr lang="en-IN" sz="2000" b="0" i="0" u="none" strike="noStrike" dirty="0">
                <a:solidFill>
                  <a:srgbClr val="007400"/>
                </a:solidFill>
                <a:effectLst/>
                <a:latin typeface="source-code-pro"/>
              </a:rPr>
              <a:t> again --&gt; its possible with let</a:t>
            </a:r>
            <a:br>
              <a:rPr lang="en-IN" sz="2000" dirty="0"/>
            </a:b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c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//declared once</a:t>
            </a:r>
            <a:br>
              <a:rPr lang="en-IN" sz="2000" dirty="0"/>
            </a:br>
            <a:r>
              <a:rPr lang="en-IN" sz="2000" b="0" i="0" u="none" strike="noStrike" dirty="0">
                <a:solidFill>
                  <a:srgbClr val="242424"/>
                </a:solidFill>
                <a:effectLst/>
                <a:latin typeface="source-code-pro"/>
              </a:rPr>
              <a:t>c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a:t>
            </a:r>
            <a:r>
              <a:rPr lang="en-IN" sz="2000" b="0" i="0" u="none" strike="noStrike" dirty="0" err="1">
                <a:solidFill>
                  <a:srgbClr val="007400"/>
                </a:solidFill>
                <a:effectLst/>
                <a:latin typeface="source-code-pro"/>
              </a:rPr>
              <a:t>reintialized</a:t>
            </a:r>
            <a:r>
              <a:rPr lang="en-IN" sz="2000" b="0" i="0" u="none" strike="noStrike" dirty="0">
                <a:solidFill>
                  <a:srgbClr val="007400"/>
                </a:solidFill>
                <a:effectLst/>
                <a:latin typeface="source-code-pro"/>
              </a:rPr>
              <a:t> again --&gt; its NOT possible with let, </a:t>
            </a:r>
            <a:br>
              <a:rPr lang="en-IN" sz="2000" dirty="0"/>
            </a:br>
            <a:r>
              <a:rPr lang="en-IN" sz="2000" b="0" i="0" u="none" strike="noStrike" dirty="0" err="1">
                <a:solidFill>
                  <a:srgbClr val="242424"/>
                </a:solidFill>
                <a:effectLst/>
                <a:latin typeface="source-code-pro"/>
              </a:rPr>
              <a:t>TypeError</a:t>
            </a:r>
            <a:r>
              <a:rPr lang="en-IN" sz="2000" b="0" i="0" u="none" strike="noStrike" dirty="0">
                <a:solidFill>
                  <a:srgbClr val="242424"/>
                </a:solidFill>
                <a:effectLst/>
                <a:latin typeface="source-code-pro"/>
              </a:rPr>
              <a:t>: Assignment to constant variable.</a:t>
            </a:r>
            <a:endParaRPr lang="en-US" sz="2000" dirty="0"/>
          </a:p>
        </p:txBody>
      </p:sp>
    </p:spTree>
    <p:extLst>
      <p:ext uri="{BB962C8B-B14F-4D97-AF65-F5344CB8AC3E}">
        <p14:creationId xmlns:p14="http://schemas.microsoft.com/office/powerpoint/2010/main" val="12927735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Scope</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078318" y="3074017"/>
            <a:ext cx="10240795" cy="3477875"/>
          </a:xfrm>
          <a:prstGeom prst="rect">
            <a:avLst/>
          </a:prstGeom>
          <a:noFill/>
          <a:ln>
            <a:solidFill>
              <a:schemeClr val="accent1"/>
            </a:solidFill>
          </a:ln>
        </p:spPr>
        <p:txBody>
          <a:bodyPr wrap="square">
            <a:spAutoFit/>
          </a:bodyPr>
          <a:lstStyle/>
          <a:p>
            <a:r>
              <a:rPr lang="en-IN" sz="2000" b="0" i="0" u="none" strike="noStrike" dirty="0">
                <a:solidFill>
                  <a:srgbClr val="242424"/>
                </a:solidFill>
                <a:effectLst/>
                <a:latin typeface="source-code-pro"/>
              </a:rPr>
              <a:t>When we don’t declare variables without any var, let and </a:t>
            </a:r>
            <a:r>
              <a:rPr lang="en-IN" sz="2000" b="0" i="0" u="none" strike="noStrike" dirty="0" err="1">
                <a:solidFill>
                  <a:srgbClr val="242424"/>
                </a:solidFill>
                <a:effectLst/>
                <a:latin typeface="source-code-pro"/>
              </a:rPr>
              <a:t>const</a:t>
            </a:r>
            <a:r>
              <a:rPr lang="en-IN" sz="2000" b="0" i="0" u="none" strike="noStrike" dirty="0">
                <a:solidFill>
                  <a:srgbClr val="242424"/>
                </a:solidFill>
                <a:effectLst/>
                <a:latin typeface="source-code-pro"/>
              </a:rPr>
              <a:t> , variables gets hoisted globally .</a:t>
            </a:r>
          </a:p>
          <a:p>
            <a:r>
              <a:rPr lang="en-IN" sz="2000" b="0" i="1" u="none" strike="noStrike" dirty="0">
                <a:solidFill>
                  <a:srgbClr val="242424"/>
                </a:solidFill>
                <a:effectLst/>
                <a:latin typeface="source-serif-pro"/>
              </a:rPr>
              <a:t>function </a:t>
            </a:r>
            <a:r>
              <a:rPr lang="en-IN" sz="2000" b="0" i="1" u="none" strike="noStrike" dirty="0" err="1">
                <a:solidFill>
                  <a:srgbClr val="242424"/>
                </a:solidFill>
                <a:effectLst/>
                <a:latin typeface="source-serif-pro"/>
              </a:rPr>
              <a:t>wishFoofi</a:t>
            </a:r>
            <a:r>
              <a:rPr lang="en-IN" sz="2000" b="0" i="1" u="none" strike="noStrike" dirty="0">
                <a:solidFill>
                  <a:srgbClr val="242424"/>
                </a:solidFill>
                <a:effectLst/>
                <a:latin typeface="source-serif-pro"/>
              </a:rPr>
              <a:t>() {</a:t>
            </a:r>
            <a:br>
              <a:rPr lang="en-IN" sz="2000" dirty="0"/>
            </a:br>
            <a:r>
              <a:rPr lang="en-IN" sz="2000" b="0" i="1" u="none" strike="noStrike" dirty="0">
                <a:solidFill>
                  <a:srgbClr val="242424"/>
                </a:solidFill>
                <a:effectLst/>
                <a:latin typeface="source-serif-pro"/>
              </a:rPr>
              <a:t>greeting = “Hello, </a:t>
            </a:r>
            <a:r>
              <a:rPr lang="en-IN" sz="2000" b="0" i="1" u="none" strike="noStrike" dirty="0" err="1">
                <a:solidFill>
                  <a:srgbClr val="242424"/>
                </a:solidFill>
                <a:effectLst/>
                <a:latin typeface="source-serif-pro"/>
              </a:rPr>
              <a:t>foofi</a:t>
            </a:r>
            <a:r>
              <a:rPr lang="en-IN" sz="2000" b="0" i="1" u="none" strike="noStrike" dirty="0">
                <a:solidFill>
                  <a:srgbClr val="242424"/>
                </a:solidFill>
                <a:effectLst/>
                <a:latin typeface="source-serif-pro"/>
              </a:rPr>
              <a:t>!”; // hoisted globally </a:t>
            </a:r>
            <a:br>
              <a:rPr lang="en-IN" sz="2000" dirty="0"/>
            </a:br>
            <a:r>
              <a:rPr lang="en-IN" sz="2000" b="0" i="1" u="none" strike="noStrike" dirty="0" err="1">
                <a:solidFill>
                  <a:srgbClr val="242424"/>
                </a:solidFill>
                <a:effectLst/>
                <a:latin typeface="source-serif-pro"/>
              </a:rPr>
              <a:t>console.log</a:t>
            </a:r>
            <a:r>
              <a:rPr lang="en-IN" sz="2000" b="0" i="1" u="none" strike="noStrike" dirty="0">
                <a:solidFill>
                  <a:srgbClr val="242424"/>
                </a:solidFill>
                <a:effectLst/>
                <a:latin typeface="source-serif-pro"/>
              </a:rPr>
              <a:t>(greeting);</a:t>
            </a:r>
            <a:br>
              <a:rPr lang="en-IN" sz="2000" dirty="0"/>
            </a:br>
            <a:r>
              <a:rPr lang="en-IN" sz="2000" b="0" i="1" u="none" strike="noStrike" dirty="0">
                <a:solidFill>
                  <a:srgbClr val="242424"/>
                </a:solidFill>
                <a:effectLst/>
                <a:latin typeface="source-serif-pro"/>
              </a:rPr>
              <a:t>}</a:t>
            </a:r>
            <a:br>
              <a:rPr lang="en-IN" sz="2000" dirty="0"/>
            </a:br>
            <a:r>
              <a:rPr lang="en-IN" sz="2000" b="0" i="1" u="none" strike="noStrike" dirty="0" err="1">
                <a:solidFill>
                  <a:srgbClr val="242424"/>
                </a:solidFill>
                <a:effectLst/>
                <a:latin typeface="source-serif-pro"/>
              </a:rPr>
              <a:t>wishFoofi</a:t>
            </a:r>
            <a:r>
              <a:rPr lang="en-IN" sz="2000" b="0" i="1" u="none" strike="noStrike" dirty="0">
                <a:solidFill>
                  <a:srgbClr val="242424"/>
                </a:solidFill>
                <a:effectLst/>
                <a:latin typeface="source-serif-pro"/>
              </a:rPr>
              <a:t>();</a:t>
            </a:r>
            <a:br>
              <a:rPr lang="en-IN" sz="2000" dirty="0"/>
            </a:br>
            <a:r>
              <a:rPr lang="en-IN" sz="2000" b="0" i="1" u="none" strike="noStrike" dirty="0" err="1">
                <a:solidFill>
                  <a:srgbClr val="242424"/>
                </a:solidFill>
                <a:effectLst/>
                <a:latin typeface="source-serif-pro"/>
              </a:rPr>
              <a:t>console.log</a:t>
            </a:r>
            <a:r>
              <a:rPr lang="en-IN" sz="2000" b="0" i="1" u="none" strike="noStrike" dirty="0">
                <a:solidFill>
                  <a:srgbClr val="242424"/>
                </a:solidFill>
                <a:effectLst/>
                <a:latin typeface="source-serif-pro"/>
              </a:rPr>
              <a:t>(greeting); // Hello, </a:t>
            </a:r>
            <a:r>
              <a:rPr lang="en-IN" sz="2000" b="0" i="1" u="none" strike="noStrike" dirty="0" err="1">
                <a:solidFill>
                  <a:srgbClr val="242424"/>
                </a:solidFill>
                <a:effectLst/>
                <a:latin typeface="source-serif-pro"/>
              </a:rPr>
              <a:t>foofi</a:t>
            </a:r>
            <a:r>
              <a:rPr lang="en-IN" sz="2000" b="0" i="1" u="none" strike="noStrike" dirty="0">
                <a:solidFill>
                  <a:srgbClr val="242424"/>
                </a:solidFill>
                <a:effectLst/>
                <a:latin typeface="source-serif-pro"/>
              </a:rPr>
              <a:t>!</a:t>
            </a:r>
            <a:endParaRPr lang="en-IN" sz="2000" dirty="0">
              <a:solidFill>
                <a:srgbClr val="242424"/>
              </a:solidFill>
              <a:latin typeface="source-code-pro"/>
            </a:endParaRPr>
          </a:p>
          <a:p>
            <a:endParaRPr lang="en-IN" sz="2000" dirty="0">
              <a:solidFill>
                <a:srgbClr val="242424"/>
              </a:solidFill>
              <a:latin typeface="source-code-pro"/>
            </a:endParaRPr>
          </a:p>
          <a:p>
            <a:r>
              <a:rPr lang="en-IN" sz="2000" b="1" i="0" u="none" strike="noStrike" dirty="0">
                <a:solidFill>
                  <a:srgbClr val="643820"/>
                </a:solidFill>
                <a:effectLst/>
                <a:latin typeface="source-code-pro"/>
              </a:rPr>
              <a:t>Output</a:t>
            </a:r>
            <a:r>
              <a:rPr lang="en-IN" sz="2000" b="0" i="0" u="none" strike="noStrike" dirty="0">
                <a:solidFill>
                  <a:srgbClr val="643820"/>
                </a:solidFill>
                <a:effectLst/>
                <a:latin typeface="source-code-pro"/>
              </a:rPr>
              <a:t>:</a:t>
            </a:r>
            <a:br>
              <a:rPr lang="en-IN" sz="2000" dirty="0"/>
            </a:br>
            <a:r>
              <a:rPr lang="en-IN" sz="2000" b="0" i="0" u="none" strike="noStrike" dirty="0">
                <a:solidFill>
                  <a:srgbClr val="242424"/>
                </a:solidFill>
                <a:effectLst/>
                <a:latin typeface="source-code-pro"/>
              </a:rPr>
              <a:t>Hello, </a:t>
            </a:r>
            <a:r>
              <a:rPr lang="en-IN" sz="2000" b="0" i="0" u="none" strike="noStrike" dirty="0" err="1">
                <a:solidFill>
                  <a:srgbClr val="242424"/>
                </a:solidFill>
                <a:effectLst/>
                <a:latin typeface="source-code-pro"/>
              </a:rPr>
              <a:t>foofi</a:t>
            </a:r>
            <a:r>
              <a:rPr lang="en-IN" sz="2000" b="0" i="0" u="none" strike="noStrike" dirty="0">
                <a:solidFill>
                  <a:srgbClr val="242424"/>
                </a:solidFill>
                <a:effectLst/>
                <a:latin typeface="source-code-pro"/>
              </a:rPr>
              <a:t>!</a:t>
            </a:r>
            <a:br>
              <a:rPr lang="en-IN" sz="2000" dirty="0"/>
            </a:br>
            <a:r>
              <a:rPr lang="en-IN" sz="2000" b="0" i="0" u="none" strike="noStrike" dirty="0">
                <a:solidFill>
                  <a:srgbClr val="242424"/>
                </a:solidFill>
                <a:effectLst/>
                <a:latin typeface="source-code-pro"/>
              </a:rPr>
              <a:t>Hello, </a:t>
            </a:r>
            <a:r>
              <a:rPr lang="en-IN" sz="2000" b="0" i="0" u="none" strike="noStrike" dirty="0" err="1">
                <a:solidFill>
                  <a:srgbClr val="242424"/>
                </a:solidFill>
                <a:effectLst/>
                <a:latin typeface="source-code-pro"/>
              </a:rPr>
              <a:t>foofi</a:t>
            </a:r>
            <a:r>
              <a:rPr lang="en-IN" sz="2000" b="0" i="0" u="none" strike="noStrike" dirty="0">
                <a:solidFill>
                  <a:srgbClr val="242424"/>
                </a:solidFill>
                <a:effectLst/>
                <a:latin typeface="source-code-pro"/>
              </a:rPr>
              <a:t>!</a:t>
            </a:r>
            <a:endParaRPr lang="en-US" sz="2000" dirty="0"/>
          </a:p>
        </p:txBody>
      </p:sp>
      <p:sp>
        <p:nvSpPr>
          <p:cNvPr id="5" name="TextBox 4">
            <a:extLst>
              <a:ext uri="{FF2B5EF4-FFF2-40B4-BE49-F238E27FC236}">
                <a16:creationId xmlns:a16="http://schemas.microsoft.com/office/drawing/2014/main" id="{EB143DC2-0264-852F-CC4F-D46599599DF0}"/>
              </a:ext>
            </a:extLst>
          </p:cNvPr>
          <p:cNvSpPr txBox="1"/>
          <p:nvPr/>
        </p:nvSpPr>
        <p:spPr>
          <a:xfrm>
            <a:off x="1043631" y="2550274"/>
            <a:ext cx="8972566" cy="461665"/>
          </a:xfrm>
          <a:prstGeom prst="rect">
            <a:avLst/>
          </a:prstGeom>
          <a:noFill/>
        </p:spPr>
        <p:txBody>
          <a:bodyPr wrap="square">
            <a:spAutoFit/>
          </a:bodyPr>
          <a:lstStyle/>
          <a:p>
            <a:r>
              <a:rPr lang="en-IN" sz="2400" b="1" i="0" u="none" strike="noStrike" dirty="0">
                <a:solidFill>
                  <a:srgbClr val="242424"/>
                </a:solidFill>
                <a:effectLst/>
                <a:latin typeface="source-serif-pro"/>
              </a:rPr>
              <a:t>a) Functional Scope: </a:t>
            </a:r>
            <a:r>
              <a:rPr lang="en-IN" sz="2400" i="1" u="none" strike="noStrike" dirty="0">
                <a:solidFill>
                  <a:srgbClr val="242424"/>
                </a:solidFill>
                <a:effectLst/>
                <a:latin typeface="source-serif-pro"/>
              </a:rPr>
              <a:t>declare greeting variable without </a:t>
            </a:r>
            <a:r>
              <a:rPr lang="en-IN" sz="2400" i="1" u="none" strike="noStrike" dirty="0">
                <a:solidFill>
                  <a:srgbClr val="FF0000"/>
                </a:solidFill>
                <a:effectLst/>
                <a:latin typeface="source-serif-pro"/>
              </a:rPr>
              <a:t>var</a:t>
            </a:r>
            <a:endParaRPr lang="en-US" sz="2400" dirty="0">
              <a:solidFill>
                <a:srgbClr val="FF0000"/>
              </a:solidFill>
            </a:endParaRPr>
          </a:p>
        </p:txBody>
      </p:sp>
    </p:spTree>
    <p:extLst>
      <p:ext uri="{BB962C8B-B14F-4D97-AF65-F5344CB8AC3E}">
        <p14:creationId xmlns:p14="http://schemas.microsoft.com/office/powerpoint/2010/main" val="3414314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Scope</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078318" y="3074017"/>
            <a:ext cx="10240795" cy="2554545"/>
          </a:xfrm>
          <a:prstGeom prst="rect">
            <a:avLst/>
          </a:prstGeom>
          <a:noFill/>
          <a:ln>
            <a:solidFill>
              <a:schemeClr val="accent1"/>
            </a:solidFill>
          </a:ln>
        </p:spPr>
        <p:txBody>
          <a:bodyPr wrap="square">
            <a:spAutoFit/>
          </a:bodyPr>
          <a:lstStyle/>
          <a:p>
            <a:r>
              <a:rPr lang="en-IN" sz="2000" b="0" i="0" u="none" strike="noStrike" dirty="0">
                <a:solidFill>
                  <a:srgbClr val="AA0D91"/>
                </a:solidFill>
                <a:effectLst/>
                <a:latin typeface="source-code-pro"/>
              </a:rPr>
              <a:t>function</a:t>
            </a:r>
            <a:r>
              <a:rPr lang="en-IN" sz="2000" b="0" i="0" u="none" strike="noStrike" dirty="0">
                <a:solidFill>
                  <a:srgbClr val="242424"/>
                </a:solidFill>
                <a:effectLst/>
                <a:latin typeface="source-code-pro"/>
              </a:rPr>
              <a:t> </a:t>
            </a:r>
            <a:r>
              <a:rPr lang="en-IN" sz="2000" b="0" i="0" u="none" strike="noStrike" dirty="0" err="1">
                <a:solidFill>
                  <a:srgbClr val="242424"/>
                </a:solidFill>
                <a:effectLst/>
                <a:latin typeface="source-code-pro"/>
              </a:rPr>
              <a:t>wishFoofi</a:t>
            </a:r>
            <a:r>
              <a:rPr lang="en-IN" sz="2000" b="0" i="0" u="none" strike="noStrike" dirty="0">
                <a:solidFill>
                  <a:srgbClr val="242424"/>
                </a:solidFill>
                <a:effectLst/>
                <a:latin typeface="source-code-pro"/>
              </a:rPr>
              <a:t>() {</a:t>
            </a:r>
            <a:br>
              <a:rPr lang="en-IN" sz="2000" dirty="0"/>
            </a:br>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greeting = </a:t>
            </a:r>
            <a:r>
              <a:rPr lang="en-IN" sz="2000" b="0" i="0" u="none" strike="noStrike" dirty="0">
                <a:solidFill>
                  <a:srgbClr val="C41A16"/>
                </a:solidFill>
                <a:effectLst/>
                <a:latin typeface="source-code-pro"/>
              </a:rPr>
              <a:t>"Hello, </a:t>
            </a:r>
            <a:r>
              <a:rPr lang="en-IN" sz="2000" b="0" i="0" u="none" strike="noStrike" dirty="0" err="1">
                <a:solidFill>
                  <a:srgbClr val="C41A16"/>
                </a:solidFill>
                <a:effectLst/>
                <a:latin typeface="source-code-pro"/>
              </a:rPr>
              <a:t>foofi</a:t>
            </a:r>
            <a:r>
              <a:rPr lang="en-IN" sz="2000" b="0" i="0" u="none" strike="noStrike" dirty="0">
                <a:solidFill>
                  <a:srgbClr val="C41A16"/>
                </a:solidFill>
                <a:effectLst/>
                <a:latin typeface="source-code-pro"/>
              </a:rPr>
              <a:t>!"</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//greeting remained functional scoped</a:t>
            </a:r>
            <a:br>
              <a:rPr lang="en-IN" sz="2000" dirty="0"/>
            </a:br>
            <a:r>
              <a:rPr lang="en-IN" sz="2000" b="0" i="0" u="none" strike="noStrike" dirty="0" err="1">
                <a:solidFill>
                  <a:srgbClr val="242424"/>
                </a:solidFill>
                <a:effectLst/>
                <a:latin typeface="source-code-pro"/>
              </a:rPr>
              <a:t>console.log</a:t>
            </a:r>
            <a:r>
              <a:rPr lang="en-IN" sz="2000" b="0" i="0" u="none" strike="noStrike" dirty="0">
                <a:solidFill>
                  <a:srgbClr val="242424"/>
                </a:solidFill>
                <a:effectLst/>
                <a:latin typeface="source-code-pro"/>
              </a:rPr>
              <a:t>(greeting);</a:t>
            </a:r>
            <a:br>
              <a:rPr lang="en-IN" sz="2000" dirty="0"/>
            </a:br>
            <a:r>
              <a:rPr lang="en-IN" sz="2000" b="0" i="0" u="none" strike="noStrike" dirty="0">
                <a:solidFill>
                  <a:srgbClr val="242424"/>
                </a:solidFill>
                <a:effectLst/>
                <a:latin typeface="source-code-pro"/>
              </a:rPr>
              <a:t>}</a:t>
            </a:r>
          </a:p>
          <a:p>
            <a:br>
              <a:rPr lang="en-IN" sz="2000" dirty="0"/>
            </a:br>
            <a:r>
              <a:rPr lang="en-IN" sz="2000" b="1" i="0" u="none" strike="noStrike" dirty="0">
                <a:solidFill>
                  <a:srgbClr val="242424"/>
                </a:solidFill>
                <a:effectLst/>
                <a:latin typeface="source-code-pro"/>
              </a:rPr>
              <a:t>Output:</a:t>
            </a:r>
            <a:br>
              <a:rPr lang="en-IN" sz="2000" dirty="0"/>
            </a:br>
            <a:r>
              <a:rPr lang="en-IN" sz="2000" b="0" i="0" u="none" strike="noStrike" dirty="0">
                <a:solidFill>
                  <a:srgbClr val="242424"/>
                </a:solidFill>
                <a:effectLst/>
                <a:latin typeface="source-code-pro"/>
              </a:rPr>
              <a:t>Hello, </a:t>
            </a:r>
            <a:r>
              <a:rPr lang="en-IN" sz="2000" b="0" i="0" u="none" strike="noStrike" dirty="0" err="1">
                <a:solidFill>
                  <a:srgbClr val="242424"/>
                </a:solidFill>
                <a:effectLst/>
                <a:latin typeface="source-code-pro"/>
              </a:rPr>
              <a:t>foofi</a:t>
            </a:r>
            <a:r>
              <a:rPr lang="en-IN" sz="2000" b="0" i="0" u="none" strike="noStrike" dirty="0">
                <a:solidFill>
                  <a:srgbClr val="242424"/>
                </a:solidFill>
                <a:effectLst/>
                <a:latin typeface="source-code-pro"/>
              </a:rPr>
              <a:t>!</a:t>
            </a:r>
            <a:br>
              <a:rPr lang="en-IN" sz="2000" dirty="0"/>
            </a:br>
            <a:r>
              <a:rPr lang="en-IN" sz="2000" b="0" i="0" u="none" strike="noStrike" dirty="0" err="1">
                <a:solidFill>
                  <a:srgbClr val="242424"/>
                </a:solidFill>
                <a:effectLst/>
                <a:latin typeface="source-code-pro"/>
              </a:rPr>
              <a:t>ReferenceError</a:t>
            </a:r>
            <a:r>
              <a:rPr lang="en-IN" sz="2000" b="0" i="0" u="none" strike="noStrike" dirty="0">
                <a:solidFill>
                  <a:srgbClr val="242424"/>
                </a:solidFill>
                <a:effectLst/>
                <a:latin typeface="source-code-pro"/>
              </a:rPr>
              <a:t>: greeting is not defined</a:t>
            </a:r>
            <a:endParaRPr lang="en-US" sz="2000" dirty="0"/>
          </a:p>
        </p:txBody>
      </p:sp>
      <p:sp>
        <p:nvSpPr>
          <p:cNvPr id="5" name="TextBox 4">
            <a:extLst>
              <a:ext uri="{FF2B5EF4-FFF2-40B4-BE49-F238E27FC236}">
                <a16:creationId xmlns:a16="http://schemas.microsoft.com/office/drawing/2014/main" id="{EB143DC2-0264-852F-CC4F-D46599599DF0}"/>
              </a:ext>
            </a:extLst>
          </p:cNvPr>
          <p:cNvSpPr txBox="1"/>
          <p:nvPr/>
        </p:nvSpPr>
        <p:spPr>
          <a:xfrm>
            <a:off x="1043630" y="2550274"/>
            <a:ext cx="8550535" cy="461665"/>
          </a:xfrm>
          <a:prstGeom prst="rect">
            <a:avLst/>
          </a:prstGeom>
          <a:noFill/>
        </p:spPr>
        <p:txBody>
          <a:bodyPr wrap="square">
            <a:spAutoFit/>
          </a:bodyPr>
          <a:lstStyle/>
          <a:p>
            <a:r>
              <a:rPr lang="en-IN" sz="2400" b="1" i="0" u="none" strike="noStrike" dirty="0">
                <a:solidFill>
                  <a:srgbClr val="242424"/>
                </a:solidFill>
                <a:effectLst/>
                <a:latin typeface="source-serif-pro"/>
              </a:rPr>
              <a:t>a) Functional Scope: </a:t>
            </a:r>
            <a:r>
              <a:rPr lang="en-IN" sz="2400" i="1" u="none" strike="noStrike" dirty="0">
                <a:solidFill>
                  <a:srgbClr val="242424"/>
                </a:solidFill>
                <a:effectLst/>
                <a:latin typeface="source-serif-pro"/>
              </a:rPr>
              <a:t>declare greeting variable with </a:t>
            </a:r>
            <a:r>
              <a:rPr lang="en-IN" sz="2400" i="1" u="none" strike="noStrike" dirty="0">
                <a:solidFill>
                  <a:srgbClr val="FF0000"/>
                </a:solidFill>
                <a:effectLst/>
                <a:latin typeface="source-serif-pro"/>
              </a:rPr>
              <a:t>var</a:t>
            </a:r>
            <a:r>
              <a:rPr lang="en-IN" sz="2400" i="1" u="none" strike="noStrike" dirty="0">
                <a:solidFill>
                  <a:srgbClr val="242424"/>
                </a:solidFill>
                <a:effectLst/>
                <a:latin typeface="source-serif-pro"/>
              </a:rPr>
              <a:t> now</a:t>
            </a:r>
            <a:endParaRPr lang="en-US" sz="2400" dirty="0"/>
          </a:p>
        </p:txBody>
      </p:sp>
    </p:spTree>
    <p:extLst>
      <p:ext uri="{BB962C8B-B14F-4D97-AF65-F5344CB8AC3E}">
        <p14:creationId xmlns:p14="http://schemas.microsoft.com/office/powerpoint/2010/main" val="3996305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Scope</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4930488" y="2084108"/>
            <a:ext cx="6617078" cy="4401205"/>
          </a:xfrm>
          <a:prstGeom prst="rect">
            <a:avLst/>
          </a:prstGeom>
          <a:noFill/>
          <a:ln>
            <a:solidFill>
              <a:schemeClr val="accent1"/>
            </a:solidFill>
          </a:ln>
        </p:spPr>
        <p:txBody>
          <a:bodyPr wrap="square">
            <a:spAutoFit/>
          </a:bodyPr>
          <a:lstStyle/>
          <a:p>
            <a:r>
              <a:rPr lang="en-IN" sz="2000" b="0" i="0" u="none" strike="noStrike" dirty="0">
                <a:solidFill>
                  <a:srgbClr val="242424"/>
                </a:solidFill>
                <a:effectLst/>
                <a:latin typeface="source-code-pro"/>
              </a:rPr>
              <a:t>{ </a:t>
            </a:r>
            <a:br>
              <a:rPr lang="en-IN" sz="2000" dirty="0"/>
            </a:br>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x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a:t>
            </a:r>
            <a:br>
              <a:rPr lang="en-IN" sz="2000" dirty="0"/>
            </a:br>
            <a:r>
              <a:rPr lang="en-IN" sz="2000" b="0" i="0" u="none" strike="noStrike" dirty="0">
                <a:solidFill>
                  <a:srgbClr val="242424"/>
                </a:solidFill>
                <a:effectLst/>
                <a:latin typeface="source-code-pro"/>
              </a:rPr>
              <a:t>}</a:t>
            </a:r>
            <a:br>
              <a:rPr lang="en-IN" sz="2000" dirty="0"/>
            </a:br>
            <a:r>
              <a:rPr lang="en-IN" sz="2000" b="0" i="0" u="none" strike="noStrike" dirty="0" err="1">
                <a:solidFill>
                  <a:srgbClr val="242424"/>
                </a:solidFill>
                <a:effectLst/>
                <a:latin typeface="source-code-pro"/>
              </a:rPr>
              <a:t>console.log</a:t>
            </a:r>
            <a:r>
              <a:rPr lang="en-IN" sz="2000" b="0" i="0" u="none" strike="noStrike" dirty="0">
                <a:solidFill>
                  <a:srgbClr val="242424"/>
                </a:solidFill>
                <a:effectLst/>
                <a:latin typeface="source-code-pro"/>
              </a:rPr>
              <a:t>(x); </a:t>
            </a:r>
            <a:r>
              <a:rPr lang="en-IN" sz="2000" b="0" i="0" u="none" strike="noStrike" dirty="0">
                <a:solidFill>
                  <a:srgbClr val="007400"/>
                </a:solidFill>
                <a:effectLst/>
                <a:latin typeface="source-code-pro"/>
              </a:rPr>
              <a:t>// output 10</a:t>
            </a:r>
            <a:br>
              <a:rPr lang="en-IN" sz="2000" dirty="0"/>
            </a:br>
            <a:br>
              <a:rPr lang="en-IN" sz="2000" dirty="0"/>
            </a:br>
            <a:r>
              <a:rPr lang="en-IN" sz="2000" b="0" i="0" u="none" strike="noStrike" dirty="0">
                <a:solidFill>
                  <a:srgbClr val="242424"/>
                </a:solidFill>
                <a:effectLst/>
                <a:latin typeface="source-code-pro"/>
              </a:rPr>
              <a:t>{ </a:t>
            </a:r>
            <a:br>
              <a:rPr lang="en-IN" sz="2000" dirty="0"/>
            </a:br>
            <a:r>
              <a:rPr lang="en-IN" sz="2000" b="0" i="0" u="none" strike="noStrike" dirty="0">
                <a:solidFill>
                  <a:srgbClr val="AA0D91"/>
                </a:solidFill>
                <a:effectLst/>
                <a:latin typeface="source-code-pro"/>
              </a:rPr>
              <a:t>let</a:t>
            </a:r>
            <a:r>
              <a:rPr lang="en-IN" sz="2000" b="0" i="0" u="none" strike="noStrike" dirty="0">
                <a:solidFill>
                  <a:srgbClr val="242424"/>
                </a:solidFill>
                <a:effectLst/>
                <a:latin typeface="source-code-pro"/>
              </a:rPr>
              <a:t> y = </a:t>
            </a:r>
            <a:r>
              <a:rPr lang="en-IN" sz="2000" b="0" i="0" u="none" strike="noStrike" dirty="0">
                <a:solidFill>
                  <a:srgbClr val="1C00CF"/>
                </a:solidFill>
                <a:effectLst/>
                <a:latin typeface="source-code-pro"/>
              </a:rPr>
              <a:t>20</a:t>
            </a:r>
            <a:r>
              <a:rPr lang="en-IN" sz="2000" b="0" i="0" u="none" strike="noStrike" dirty="0">
                <a:solidFill>
                  <a:srgbClr val="242424"/>
                </a:solidFill>
                <a:effectLst/>
                <a:latin typeface="source-code-pro"/>
              </a:rPr>
              <a:t>;</a:t>
            </a:r>
            <a:br>
              <a:rPr lang="en-IN" sz="2000" dirty="0"/>
            </a:br>
            <a:r>
              <a:rPr lang="en-IN" sz="2000" b="0" i="0" u="none" strike="noStrike" dirty="0">
                <a:solidFill>
                  <a:srgbClr val="242424"/>
                </a:solidFill>
                <a:effectLst/>
                <a:latin typeface="source-code-pro"/>
              </a:rPr>
              <a:t>}</a:t>
            </a:r>
            <a:br>
              <a:rPr lang="en-IN" sz="2000" dirty="0"/>
            </a:br>
            <a:r>
              <a:rPr lang="en-IN" sz="2000" b="0" i="0" u="none" strike="noStrike" dirty="0" err="1">
                <a:solidFill>
                  <a:srgbClr val="242424"/>
                </a:solidFill>
                <a:effectLst/>
                <a:latin typeface="source-code-pro"/>
              </a:rPr>
              <a:t>console.log</a:t>
            </a:r>
            <a:r>
              <a:rPr lang="en-IN" sz="2000" b="0" i="0" u="none" strike="noStrike" dirty="0">
                <a:solidFill>
                  <a:srgbClr val="242424"/>
                </a:solidFill>
                <a:effectLst/>
                <a:latin typeface="source-code-pro"/>
              </a:rPr>
              <a:t>(y); </a:t>
            </a:r>
            <a:r>
              <a:rPr lang="en-IN" sz="2000" b="0" i="0" u="none" strike="noStrike" dirty="0">
                <a:solidFill>
                  <a:srgbClr val="007400"/>
                </a:solidFill>
                <a:effectLst/>
                <a:latin typeface="source-code-pro"/>
              </a:rPr>
              <a:t>// output : </a:t>
            </a:r>
            <a:r>
              <a:rPr lang="en-IN" sz="2000" b="0" i="0" u="none" strike="noStrike" dirty="0" err="1">
                <a:solidFill>
                  <a:srgbClr val="007400"/>
                </a:solidFill>
                <a:effectLst/>
                <a:latin typeface="source-code-pro"/>
              </a:rPr>
              <a:t>ReferenceError</a:t>
            </a:r>
            <a:r>
              <a:rPr lang="en-IN" sz="2000" b="0" i="0" u="none" strike="noStrike" dirty="0">
                <a:solidFill>
                  <a:srgbClr val="007400"/>
                </a:solidFill>
                <a:effectLst/>
                <a:latin typeface="source-code-pro"/>
              </a:rPr>
              <a:t>: y is not defined</a:t>
            </a:r>
            <a:br>
              <a:rPr lang="en-IN" sz="2000" dirty="0"/>
            </a:br>
            <a:br>
              <a:rPr lang="en-IN" sz="2000" dirty="0"/>
            </a:br>
            <a:r>
              <a:rPr lang="en-IN" sz="2000" b="0" i="0" u="none" strike="noStrike" dirty="0">
                <a:solidFill>
                  <a:srgbClr val="242424"/>
                </a:solidFill>
                <a:effectLst/>
                <a:latin typeface="source-code-pro"/>
              </a:rPr>
              <a:t>{ </a:t>
            </a:r>
            <a:br>
              <a:rPr lang="en-IN" sz="2000" dirty="0"/>
            </a:br>
            <a:r>
              <a:rPr lang="en-IN" sz="2000" b="0" i="0" u="none" strike="noStrike" dirty="0" err="1">
                <a:solidFill>
                  <a:srgbClr val="AA0D91"/>
                </a:solidFill>
                <a:effectLst/>
                <a:latin typeface="source-code-pro"/>
              </a:rPr>
              <a:t>const</a:t>
            </a:r>
            <a:r>
              <a:rPr lang="en-IN" sz="2000" b="0" i="0" u="none" strike="noStrike" dirty="0">
                <a:solidFill>
                  <a:srgbClr val="242424"/>
                </a:solidFill>
                <a:effectLst/>
                <a:latin typeface="source-code-pro"/>
              </a:rPr>
              <a:t> z = </a:t>
            </a:r>
            <a:r>
              <a:rPr lang="en-IN" sz="2000" b="0" i="0" u="none" strike="noStrike" dirty="0">
                <a:solidFill>
                  <a:srgbClr val="1C00CF"/>
                </a:solidFill>
                <a:effectLst/>
                <a:latin typeface="source-code-pro"/>
              </a:rPr>
              <a:t>30</a:t>
            </a:r>
            <a:r>
              <a:rPr lang="en-IN" sz="2000" b="0" i="0" u="none" strike="noStrike" dirty="0">
                <a:solidFill>
                  <a:srgbClr val="242424"/>
                </a:solidFill>
                <a:effectLst/>
                <a:latin typeface="source-code-pro"/>
              </a:rPr>
              <a:t>;</a:t>
            </a:r>
            <a:br>
              <a:rPr lang="en-IN" sz="2000" dirty="0"/>
            </a:br>
            <a:r>
              <a:rPr lang="en-IN" sz="2000" b="0" i="0" u="none" strike="noStrike" dirty="0">
                <a:solidFill>
                  <a:srgbClr val="242424"/>
                </a:solidFill>
                <a:effectLst/>
                <a:latin typeface="source-code-pro"/>
              </a:rPr>
              <a:t>}</a:t>
            </a:r>
            <a:br>
              <a:rPr lang="en-IN" sz="2000" dirty="0"/>
            </a:br>
            <a:r>
              <a:rPr lang="en-IN" sz="2000" b="0" i="0" u="none" strike="noStrike" dirty="0" err="1">
                <a:solidFill>
                  <a:srgbClr val="242424"/>
                </a:solidFill>
                <a:effectLst/>
                <a:latin typeface="source-code-pro"/>
              </a:rPr>
              <a:t>console.log</a:t>
            </a:r>
            <a:r>
              <a:rPr lang="en-IN" sz="2000" b="0" i="0" u="none" strike="noStrike" dirty="0">
                <a:solidFill>
                  <a:srgbClr val="242424"/>
                </a:solidFill>
                <a:effectLst/>
                <a:latin typeface="source-code-pro"/>
              </a:rPr>
              <a:t>(z); </a:t>
            </a:r>
            <a:r>
              <a:rPr lang="en-IN" sz="2000" b="0" i="0" u="none" strike="noStrike" dirty="0">
                <a:solidFill>
                  <a:srgbClr val="007400"/>
                </a:solidFill>
                <a:effectLst/>
                <a:latin typeface="source-code-pro"/>
              </a:rPr>
              <a:t>// output : </a:t>
            </a:r>
            <a:r>
              <a:rPr lang="en-IN" sz="2000" b="0" i="0" u="none" strike="noStrike" dirty="0" err="1">
                <a:solidFill>
                  <a:srgbClr val="007400"/>
                </a:solidFill>
                <a:effectLst/>
                <a:latin typeface="source-code-pro"/>
              </a:rPr>
              <a:t>ReferenceError</a:t>
            </a:r>
            <a:r>
              <a:rPr lang="en-IN" sz="2000" b="0" i="0" u="none" strike="noStrike" dirty="0">
                <a:solidFill>
                  <a:srgbClr val="007400"/>
                </a:solidFill>
                <a:effectLst/>
                <a:latin typeface="source-code-pro"/>
              </a:rPr>
              <a:t>: z is not defined</a:t>
            </a:r>
            <a:endParaRPr lang="en-US" sz="2000" dirty="0"/>
          </a:p>
        </p:txBody>
      </p:sp>
      <p:sp>
        <p:nvSpPr>
          <p:cNvPr id="5" name="TextBox 4">
            <a:extLst>
              <a:ext uri="{FF2B5EF4-FFF2-40B4-BE49-F238E27FC236}">
                <a16:creationId xmlns:a16="http://schemas.microsoft.com/office/drawing/2014/main" id="{EB143DC2-0264-852F-CC4F-D46599599DF0}"/>
              </a:ext>
            </a:extLst>
          </p:cNvPr>
          <p:cNvSpPr txBox="1"/>
          <p:nvPr/>
        </p:nvSpPr>
        <p:spPr>
          <a:xfrm>
            <a:off x="1043631" y="2675616"/>
            <a:ext cx="2248210" cy="461665"/>
          </a:xfrm>
          <a:prstGeom prst="rect">
            <a:avLst/>
          </a:prstGeom>
          <a:noFill/>
        </p:spPr>
        <p:txBody>
          <a:bodyPr wrap="square">
            <a:spAutoFit/>
          </a:bodyPr>
          <a:lstStyle/>
          <a:p>
            <a:r>
              <a:rPr lang="en-IN" sz="2400" b="1" dirty="0">
                <a:solidFill>
                  <a:srgbClr val="242424"/>
                </a:solidFill>
                <a:latin typeface="source-serif-pro"/>
              </a:rPr>
              <a:t>b</a:t>
            </a:r>
            <a:r>
              <a:rPr lang="en-IN" sz="2400" b="1" i="0" u="none" strike="noStrike" dirty="0">
                <a:solidFill>
                  <a:srgbClr val="242424"/>
                </a:solidFill>
                <a:effectLst/>
                <a:latin typeface="source-serif-pro"/>
              </a:rPr>
              <a:t>) Block Scope</a:t>
            </a:r>
            <a:endParaRPr lang="en-US" sz="2400" dirty="0"/>
          </a:p>
        </p:txBody>
      </p:sp>
    </p:spTree>
    <p:extLst>
      <p:ext uri="{BB962C8B-B14F-4D97-AF65-F5344CB8AC3E}">
        <p14:creationId xmlns:p14="http://schemas.microsoft.com/office/powerpoint/2010/main" val="854004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10310170" cy="1554480"/>
          </a:xfrm>
          <a:prstGeom prst="rect">
            <a:avLst/>
          </a:prstGeom>
        </p:spPr>
        <p:txBody>
          <a:bodyPr vert="horz" lIns="91440" tIns="45720" rIns="91440" bIns="45720" rtlCol="0" anchor="ctr">
            <a:normAutofit/>
          </a:bodyPr>
          <a:lstStyle/>
          <a:p>
            <a:r>
              <a:rPr lang="en-IN" sz="4800" b="1" i="0" u="none" strike="noStrike" dirty="0">
                <a:solidFill>
                  <a:srgbClr val="000000"/>
                </a:solidFill>
                <a:effectLst/>
                <a:latin typeface="Segoe UI" panose="020B0502040204020203" pitchFamily="34" charset="0"/>
              </a:rPr>
              <a:t>Hoisted</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E5A718-58B2-1113-AB43-10ECC327CE92}"/>
              </a:ext>
            </a:extLst>
          </p:cNvPr>
          <p:cNvSpPr txBox="1"/>
          <p:nvPr/>
        </p:nvSpPr>
        <p:spPr>
          <a:xfrm>
            <a:off x="1113005" y="2929599"/>
            <a:ext cx="6617078" cy="707886"/>
          </a:xfrm>
          <a:prstGeom prst="rect">
            <a:avLst/>
          </a:prstGeom>
          <a:noFill/>
          <a:ln>
            <a:solidFill>
              <a:schemeClr val="accent1"/>
            </a:solidFill>
          </a:ln>
        </p:spPr>
        <p:txBody>
          <a:bodyPr wrap="square">
            <a:spAutoFit/>
          </a:bodyPr>
          <a:lstStyle/>
          <a:p>
            <a:r>
              <a:rPr lang="en-IN" sz="2000" b="0" i="0" u="none" strike="noStrike" dirty="0" err="1">
                <a:solidFill>
                  <a:srgbClr val="242424"/>
                </a:solidFill>
                <a:effectLst/>
                <a:latin typeface="source-code-pro"/>
              </a:rPr>
              <a:t>console.log</a:t>
            </a:r>
            <a:r>
              <a:rPr lang="en-IN" sz="2000" b="0" i="0" u="none" strike="noStrike" dirty="0">
                <a:solidFill>
                  <a:srgbClr val="242424"/>
                </a:solidFill>
                <a:effectLst/>
                <a:latin typeface="source-code-pro"/>
              </a:rPr>
              <a:t>(x); </a:t>
            </a:r>
            <a:r>
              <a:rPr lang="en-IN" sz="2000" b="0" i="0" u="none" strike="noStrike" dirty="0">
                <a:solidFill>
                  <a:srgbClr val="007400"/>
                </a:solidFill>
                <a:effectLst/>
                <a:latin typeface="source-code-pro"/>
              </a:rPr>
              <a:t>// Outputs 'undefined'</a:t>
            </a:r>
            <a:br>
              <a:rPr lang="en-IN" sz="2000" dirty="0"/>
            </a:br>
            <a:r>
              <a:rPr lang="en-IN" sz="2000" b="0" i="0" u="none" strike="noStrike" dirty="0">
                <a:solidFill>
                  <a:srgbClr val="AA0D91"/>
                </a:solidFill>
                <a:effectLst/>
                <a:latin typeface="source-code-pro"/>
              </a:rPr>
              <a:t>var</a:t>
            </a:r>
            <a:r>
              <a:rPr lang="en-IN" sz="2000" b="0" i="0" u="none" strike="noStrike" dirty="0">
                <a:solidFill>
                  <a:srgbClr val="242424"/>
                </a:solidFill>
                <a:effectLst/>
                <a:latin typeface="source-code-pro"/>
              </a:rPr>
              <a:t> x = </a:t>
            </a:r>
            <a:r>
              <a:rPr lang="en-IN" sz="2000" b="0" i="0" u="none" strike="noStrike" dirty="0">
                <a:solidFill>
                  <a:srgbClr val="1C00CF"/>
                </a:solidFill>
                <a:effectLst/>
                <a:latin typeface="source-code-pro"/>
              </a:rPr>
              <a:t>10</a:t>
            </a:r>
            <a:r>
              <a:rPr lang="en-IN" sz="2000" b="0" i="0" u="none" strike="noStrike" dirty="0">
                <a:solidFill>
                  <a:srgbClr val="242424"/>
                </a:solidFill>
                <a:effectLst/>
                <a:latin typeface="source-code-pro"/>
              </a:rPr>
              <a:t>; </a:t>
            </a:r>
            <a:r>
              <a:rPr lang="en-IN" sz="2000" b="0" i="0" u="none" strike="noStrike" dirty="0">
                <a:solidFill>
                  <a:srgbClr val="007400"/>
                </a:solidFill>
                <a:effectLst/>
                <a:latin typeface="source-code-pro"/>
              </a:rPr>
              <a:t>// Assignment remains in its original position</a:t>
            </a:r>
            <a:endParaRPr lang="en-US" sz="2000" dirty="0"/>
          </a:p>
        </p:txBody>
      </p:sp>
      <p:sp>
        <p:nvSpPr>
          <p:cNvPr id="4" name="TextBox 3">
            <a:extLst>
              <a:ext uri="{FF2B5EF4-FFF2-40B4-BE49-F238E27FC236}">
                <a16:creationId xmlns:a16="http://schemas.microsoft.com/office/drawing/2014/main" id="{D5C06AB6-532B-D8D3-3832-193CA5D5F502}"/>
              </a:ext>
            </a:extLst>
          </p:cNvPr>
          <p:cNvSpPr txBox="1"/>
          <p:nvPr/>
        </p:nvSpPr>
        <p:spPr>
          <a:xfrm>
            <a:off x="1049968" y="4026765"/>
            <a:ext cx="10087708" cy="1569660"/>
          </a:xfrm>
          <a:prstGeom prst="rect">
            <a:avLst/>
          </a:prstGeom>
          <a:noFill/>
          <a:ln>
            <a:solidFill>
              <a:schemeClr val="accent1"/>
            </a:solidFill>
          </a:ln>
        </p:spPr>
        <p:txBody>
          <a:bodyPr wrap="square" rtlCol="0">
            <a:spAutoFit/>
          </a:bodyPr>
          <a:lstStyle/>
          <a:p>
            <a:r>
              <a:rPr lang="en-IN" sz="2400" b="1" i="1" u="none" strike="noStrike" dirty="0">
                <a:solidFill>
                  <a:srgbClr val="242424"/>
                </a:solidFill>
                <a:effectLst/>
                <a:latin typeface="source-serif-pro"/>
              </a:rPr>
              <a:t>let and </a:t>
            </a:r>
            <a:r>
              <a:rPr lang="en-IN" sz="2400" b="1" i="1" u="none" strike="noStrike" dirty="0" err="1">
                <a:solidFill>
                  <a:srgbClr val="242424"/>
                </a:solidFill>
                <a:effectLst/>
                <a:latin typeface="source-serif-pro"/>
              </a:rPr>
              <a:t>const</a:t>
            </a:r>
            <a:r>
              <a:rPr lang="en-IN" sz="2400" b="1" i="1" u="none" strike="noStrike" dirty="0">
                <a:solidFill>
                  <a:srgbClr val="242424"/>
                </a:solidFill>
                <a:effectLst/>
                <a:latin typeface="source-serif-pro"/>
              </a:rPr>
              <a:t> : </a:t>
            </a:r>
            <a:r>
              <a:rPr lang="en-IN" sz="2400" b="1" i="0" u="none" strike="noStrike" dirty="0">
                <a:solidFill>
                  <a:srgbClr val="242424"/>
                </a:solidFill>
                <a:effectLst/>
                <a:latin typeface="source-serif-pro"/>
              </a:rPr>
              <a:t> </a:t>
            </a:r>
            <a:r>
              <a:rPr lang="en-IN" sz="2400" i="0" u="none" strike="noStrike" dirty="0">
                <a:solidFill>
                  <a:srgbClr val="242424"/>
                </a:solidFill>
                <a:effectLst/>
                <a:latin typeface="source-serif-pro"/>
              </a:rPr>
              <a:t>Not Hoisted*</a:t>
            </a:r>
          </a:p>
          <a:p>
            <a:endParaRPr lang="en-IN" sz="2400" b="1" dirty="0">
              <a:solidFill>
                <a:srgbClr val="242424"/>
              </a:solidFill>
              <a:latin typeface="source-serif-pro"/>
            </a:endParaRPr>
          </a:p>
          <a:p>
            <a:r>
              <a:rPr lang="en-IN" sz="2400" dirty="0">
                <a:solidFill>
                  <a:srgbClr val="242424"/>
                </a:solidFill>
                <a:latin typeface="source-serif-pro"/>
              </a:rPr>
              <a:t>*</a:t>
            </a:r>
            <a:r>
              <a:rPr lang="en-IN" sz="2400" b="1" i="0" u="none" strike="noStrike" dirty="0">
                <a:solidFill>
                  <a:srgbClr val="242424"/>
                </a:solidFill>
                <a:effectLst/>
                <a:latin typeface="source-serif-pro"/>
              </a:rPr>
              <a:t> </a:t>
            </a:r>
            <a:r>
              <a:rPr lang="en-IN" sz="2400" b="0" i="0" u="none" strike="noStrike" dirty="0">
                <a:solidFill>
                  <a:srgbClr val="242424"/>
                </a:solidFill>
                <a:effectLst/>
                <a:latin typeface="source-serif-pro"/>
              </a:rPr>
              <a:t>variables with let and </a:t>
            </a:r>
            <a:r>
              <a:rPr lang="en-IN" sz="2400" b="0" i="0" u="none" strike="noStrike" dirty="0" err="1">
                <a:solidFill>
                  <a:srgbClr val="242424"/>
                </a:solidFill>
                <a:effectLst/>
                <a:latin typeface="source-serif-pro"/>
              </a:rPr>
              <a:t>const</a:t>
            </a:r>
            <a:r>
              <a:rPr lang="en-IN" sz="2400" b="0" i="0" u="none" strike="noStrike" dirty="0">
                <a:solidFill>
                  <a:srgbClr val="242424"/>
                </a:solidFill>
                <a:effectLst/>
                <a:latin typeface="source-serif-pro"/>
              </a:rPr>
              <a:t> are also </a:t>
            </a:r>
            <a:r>
              <a:rPr lang="en-IN" sz="2400" b="1" i="0" u="none" strike="noStrike" dirty="0">
                <a:solidFill>
                  <a:srgbClr val="242424"/>
                </a:solidFill>
                <a:effectLst/>
                <a:latin typeface="source-serif-pro"/>
              </a:rPr>
              <a:t>hoisted but at the top of block scope</a:t>
            </a:r>
            <a:r>
              <a:rPr lang="en-IN" sz="2400" b="0" i="0" u="none" strike="noStrike" dirty="0">
                <a:solidFill>
                  <a:srgbClr val="242424"/>
                </a:solidFill>
                <a:effectLst/>
                <a:latin typeface="source-serif-pro"/>
              </a:rPr>
              <a:t> and they are not assigned with undefined. </a:t>
            </a:r>
            <a:endParaRPr lang="en-US" sz="2400" b="1" dirty="0"/>
          </a:p>
        </p:txBody>
      </p:sp>
    </p:spTree>
    <p:extLst>
      <p:ext uri="{BB962C8B-B14F-4D97-AF65-F5344CB8AC3E}">
        <p14:creationId xmlns:p14="http://schemas.microsoft.com/office/powerpoint/2010/main" val="3704061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eat sheet var let and const differences">
            <a:extLst>
              <a:ext uri="{FF2B5EF4-FFF2-40B4-BE49-F238E27FC236}">
                <a16:creationId xmlns:a16="http://schemas.microsoft.com/office/drawing/2014/main" id="{FB95F0F6-E69F-AFE2-CE60-CEAC1D1181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21143" y="54143"/>
            <a:ext cx="6749714" cy="67497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1761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52" name="Freeform: Shape 105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F2A79EE-C32B-B00D-B7BF-599CEF3385E7}"/>
              </a:ext>
            </a:extLst>
          </p:cNvPr>
          <p:cNvSpPr txBox="1"/>
          <p:nvPr/>
        </p:nvSpPr>
        <p:spPr>
          <a:xfrm>
            <a:off x="1232389" y="655840"/>
            <a:ext cx="4096314" cy="584775"/>
          </a:xfrm>
          <a:prstGeom prst="rect">
            <a:avLst/>
          </a:prstGeom>
          <a:noFill/>
        </p:spPr>
        <p:txBody>
          <a:bodyPr wrap="none" rtlCol="0">
            <a:spAutoFit/>
          </a:bodyPr>
          <a:lstStyle/>
          <a:p>
            <a:pPr>
              <a:spcAft>
                <a:spcPts val="600"/>
              </a:spcAft>
            </a:pPr>
            <a:r>
              <a:rPr lang="en-US" sz="3200" b="1" dirty="0"/>
              <a:t>JavaScript Datatypes</a:t>
            </a:r>
          </a:p>
        </p:txBody>
      </p:sp>
      <p:graphicFrame>
        <p:nvGraphicFramePr>
          <p:cNvPr id="1045" name="TextBox 1">
            <a:extLst>
              <a:ext uri="{FF2B5EF4-FFF2-40B4-BE49-F238E27FC236}">
                <a16:creationId xmlns:a16="http://schemas.microsoft.com/office/drawing/2014/main" id="{E8D75911-4094-C1CA-EC48-1FB286378349}"/>
              </a:ext>
            </a:extLst>
          </p:cNvPr>
          <p:cNvGraphicFramePr/>
          <p:nvPr>
            <p:extLst>
              <p:ext uri="{D42A27DB-BD31-4B8C-83A1-F6EECF244321}">
                <p14:modId xmlns:p14="http://schemas.microsoft.com/office/powerpoint/2010/main" val="122410460"/>
              </p:ext>
            </p:extLst>
          </p:nvPr>
        </p:nvGraphicFramePr>
        <p:xfrm>
          <a:off x="1232389" y="1713934"/>
          <a:ext cx="10316607" cy="4678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70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F8AAFB-FAC8-3B7D-A852-0A13607F7050}"/>
              </a:ext>
            </a:extLst>
          </p:cNvPr>
          <p:cNvSpPr txBox="1"/>
          <p:nvPr/>
        </p:nvSpPr>
        <p:spPr>
          <a:xfrm>
            <a:off x="621629" y="640080"/>
            <a:ext cx="4225290" cy="557881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i="0" u="none" strike="noStrike" kern="1200">
                <a:solidFill>
                  <a:srgbClr val="FFFFFF"/>
                </a:solidFill>
                <a:effectLst/>
                <a:latin typeface="+mj-lt"/>
                <a:ea typeface="+mj-ea"/>
                <a:cs typeface="+mj-cs"/>
              </a:rPr>
              <a:t>JavaScript Data Types</a:t>
            </a:r>
          </a:p>
        </p:txBody>
      </p:sp>
      <p:sp>
        <p:nvSpPr>
          <p:cNvPr id="3" name="TextBox 2">
            <a:extLst>
              <a:ext uri="{FF2B5EF4-FFF2-40B4-BE49-F238E27FC236}">
                <a16:creationId xmlns:a16="http://schemas.microsoft.com/office/drawing/2014/main" id="{C7361298-A183-FDF9-4D2E-5228391803CD}"/>
              </a:ext>
            </a:extLst>
          </p:cNvPr>
          <p:cNvSpPr txBox="1"/>
          <p:nvPr/>
        </p:nvSpPr>
        <p:spPr>
          <a:xfrm>
            <a:off x="6096000" y="639763"/>
            <a:ext cx="5459413" cy="692150"/>
          </a:xfrm>
          <a:prstGeom prst="rect">
            <a:avLst/>
          </a:prstGeom>
          <a:noFill/>
        </p:spPr>
        <p:txBody>
          <a:bodyPr wrap="square" anchor="t">
            <a:normAutofit/>
          </a:bodyPr>
          <a:lstStyle/>
          <a:p>
            <a:pPr algn="l">
              <a:spcAft>
                <a:spcPts val="600"/>
              </a:spcAft>
            </a:pPr>
            <a:r>
              <a:rPr lang="en-IN" sz="2800" b="1" i="0" u="none" strike="noStrike">
                <a:solidFill>
                  <a:srgbClr val="000000"/>
                </a:solidFill>
                <a:effectLst/>
                <a:latin typeface="Segoe UI" panose="020B0502040204020203" pitchFamily="34" charset="0"/>
              </a:rPr>
              <a:t>JavaScript has 8 Datatypes</a:t>
            </a:r>
          </a:p>
        </p:txBody>
      </p:sp>
      <p:sp>
        <p:nvSpPr>
          <p:cNvPr id="9" name="TextBox 8">
            <a:extLst>
              <a:ext uri="{FF2B5EF4-FFF2-40B4-BE49-F238E27FC236}">
                <a16:creationId xmlns:a16="http://schemas.microsoft.com/office/drawing/2014/main" id="{B2D3B4C7-7131-3707-9FAA-0A76E2DF5683}"/>
              </a:ext>
            </a:extLst>
          </p:cNvPr>
          <p:cNvSpPr txBox="1"/>
          <p:nvPr/>
        </p:nvSpPr>
        <p:spPr>
          <a:xfrm>
            <a:off x="6096000" y="1401763"/>
            <a:ext cx="5459413" cy="2303463"/>
          </a:xfrm>
          <a:prstGeom prst="rect">
            <a:avLst/>
          </a:prstGeom>
          <a:noFill/>
        </p:spPr>
        <p:txBody>
          <a:bodyPr wrap="square" anchor="t">
            <a:normAutofit/>
          </a:bodyPr>
          <a:lstStyle/>
          <a:p>
            <a:pPr algn="l">
              <a:lnSpc>
                <a:spcPct val="90000"/>
              </a:lnSpc>
              <a:spcAft>
                <a:spcPts val="600"/>
              </a:spcAft>
            </a:pPr>
            <a:r>
              <a:rPr lang="en-IN" sz="2000" b="0" i="0" u="none" strike="noStrike" dirty="0">
                <a:solidFill>
                  <a:srgbClr val="000000"/>
                </a:solidFill>
                <a:effectLst/>
                <a:latin typeface="Verdana" panose="020B0604030504040204" pitchFamily="34" charset="0"/>
              </a:rPr>
              <a:t>1. String</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2. Number</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3. </a:t>
            </a:r>
            <a:r>
              <a:rPr lang="en-IN" sz="2000" b="0" i="0" u="none" strike="noStrike" dirty="0" err="1">
                <a:solidFill>
                  <a:srgbClr val="000000"/>
                </a:solidFill>
                <a:effectLst/>
                <a:latin typeface="Verdana" panose="020B0604030504040204" pitchFamily="34" charset="0"/>
              </a:rPr>
              <a:t>Bigint</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4. Boolean</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5. Undefined</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6. Null</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7. Symbol</a:t>
            </a:r>
            <a:br>
              <a:rPr lang="en-IN" sz="2000" b="0" i="0" u="none" strike="noStrike" dirty="0">
                <a:solidFill>
                  <a:srgbClr val="000000"/>
                </a:solidFill>
                <a:effectLst/>
                <a:latin typeface="Verdana" panose="020B0604030504040204" pitchFamily="34" charset="0"/>
              </a:rPr>
            </a:br>
            <a:r>
              <a:rPr lang="en-IN" sz="2000" b="0" i="0" u="none" strike="noStrike" dirty="0">
                <a:solidFill>
                  <a:srgbClr val="000000"/>
                </a:solidFill>
                <a:effectLst/>
                <a:latin typeface="Verdana" panose="020B0604030504040204" pitchFamily="34" charset="0"/>
              </a:rPr>
              <a:t>8. Object</a:t>
            </a:r>
          </a:p>
        </p:txBody>
      </p:sp>
      <p:sp>
        <p:nvSpPr>
          <p:cNvPr id="7" name="TextBox 6">
            <a:extLst>
              <a:ext uri="{FF2B5EF4-FFF2-40B4-BE49-F238E27FC236}">
                <a16:creationId xmlns:a16="http://schemas.microsoft.com/office/drawing/2014/main" id="{D07EBE7A-3970-E815-5F2B-4C196452A0A5}"/>
              </a:ext>
            </a:extLst>
          </p:cNvPr>
          <p:cNvSpPr txBox="1"/>
          <p:nvPr/>
        </p:nvSpPr>
        <p:spPr>
          <a:xfrm>
            <a:off x="6090177" y="3997368"/>
            <a:ext cx="5459413" cy="2446338"/>
          </a:xfrm>
          <a:prstGeom prst="rect">
            <a:avLst/>
          </a:prstGeom>
          <a:noFill/>
        </p:spPr>
        <p:txBody>
          <a:bodyPr wrap="square" anchor="t">
            <a:normAutofit fontScale="85000" lnSpcReduction="20000"/>
          </a:bodyPr>
          <a:lstStyle/>
          <a:p>
            <a:pPr algn="l">
              <a:lnSpc>
                <a:spcPct val="90000"/>
              </a:lnSpc>
              <a:spcAft>
                <a:spcPts val="600"/>
              </a:spcAft>
            </a:pPr>
            <a:r>
              <a:rPr lang="en-IN" sz="2600" b="1" i="0" u="none" strike="noStrike" dirty="0">
                <a:solidFill>
                  <a:srgbClr val="000000"/>
                </a:solidFill>
                <a:effectLst/>
                <a:latin typeface="Segoe UI" panose="020B0502040204020203" pitchFamily="34" charset="0"/>
              </a:rPr>
              <a:t>The Object Datatype</a:t>
            </a:r>
          </a:p>
          <a:p>
            <a:pPr algn="l">
              <a:lnSpc>
                <a:spcPct val="90000"/>
              </a:lnSpc>
              <a:spcAft>
                <a:spcPts val="600"/>
              </a:spcAft>
            </a:pPr>
            <a:endParaRPr lang="en-IN" sz="2600" b="1" i="0" u="none" strike="noStrike" dirty="0">
              <a:solidFill>
                <a:srgbClr val="000000"/>
              </a:solidFill>
              <a:effectLst/>
              <a:latin typeface="Segoe UI" panose="020B0502040204020203" pitchFamily="34" charset="0"/>
            </a:endParaRPr>
          </a:p>
          <a:p>
            <a:pPr algn="l">
              <a:lnSpc>
                <a:spcPct val="90000"/>
              </a:lnSpc>
              <a:spcAft>
                <a:spcPts val="600"/>
              </a:spcAft>
            </a:pPr>
            <a:r>
              <a:rPr lang="en-IN" sz="2000" b="0" i="0" u="none" strike="noStrike" dirty="0">
                <a:solidFill>
                  <a:srgbClr val="000000"/>
                </a:solidFill>
                <a:effectLst/>
                <a:latin typeface="Verdana" panose="020B0604030504040204" pitchFamily="34" charset="0"/>
              </a:rPr>
              <a:t>The object data type can contain:</a:t>
            </a:r>
          </a:p>
          <a:p>
            <a:pPr marL="457200" indent="-457200" algn="l">
              <a:lnSpc>
                <a:spcPct val="90000"/>
              </a:lnSpc>
              <a:spcAft>
                <a:spcPts val="600"/>
              </a:spcAft>
              <a:buAutoNum type="arabicPeriod"/>
            </a:pPr>
            <a:r>
              <a:rPr lang="en-IN" sz="2000" dirty="0">
                <a:solidFill>
                  <a:srgbClr val="000000"/>
                </a:solidFill>
                <a:latin typeface="Verdana" panose="020B0604030504040204" pitchFamily="34" charset="0"/>
              </a:rPr>
              <a:t>P</a:t>
            </a:r>
            <a:r>
              <a:rPr lang="en-IN" sz="2000" b="0" i="0" u="none" strike="noStrike" dirty="0">
                <a:solidFill>
                  <a:srgbClr val="000000"/>
                </a:solidFill>
                <a:effectLst/>
                <a:latin typeface="Verdana" panose="020B0604030504040204" pitchFamily="34" charset="0"/>
              </a:rPr>
              <a:t>rimitive values</a:t>
            </a:r>
          </a:p>
          <a:p>
            <a:pPr marL="457200" indent="-457200" algn="l">
              <a:lnSpc>
                <a:spcPct val="90000"/>
              </a:lnSpc>
              <a:spcAft>
                <a:spcPts val="600"/>
              </a:spcAft>
              <a:buAutoNum type="arabicPeriod"/>
            </a:pPr>
            <a:r>
              <a:rPr lang="en-IN" sz="2000" dirty="0">
                <a:solidFill>
                  <a:srgbClr val="000000"/>
                </a:solidFill>
                <a:latin typeface="Verdana" panose="020B0604030504040204" pitchFamily="34" charset="0"/>
              </a:rPr>
              <a:t>O</a:t>
            </a:r>
            <a:r>
              <a:rPr lang="en-IN" sz="2000" b="0" i="0" u="none" strike="noStrike" dirty="0">
                <a:solidFill>
                  <a:srgbClr val="000000"/>
                </a:solidFill>
                <a:effectLst/>
                <a:latin typeface="Verdana" panose="020B0604030504040204" pitchFamily="34" charset="0"/>
              </a:rPr>
              <a:t>ther objects</a:t>
            </a:r>
          </a:p>
          <a:p>
            <a:pPr marL="457200" indent="-457200" algn="l">
              <a:lnSpc>
                <a:spcPct val="90000"/>
              </a:lnSpc>
              <a:spcAft>
                <a:spcPts val="600"/>
              </a:spcAft>
              <a:buAutoNum type="arabicPeriod"/>
            </a:pPr>
            <a:r>
              <a:rPr lang="en-IN" sz="2000" dirty="0">
                <a:solidFill>
                  <a:srgbClr val="000000"/>
                </a:solidFill>
                <a:latin typeface="Verdana" panose="020B0604030504040204" pitchFamily="34" charset="0"/>
              </a:rPr>
              <a:t>A</a:t>
            </a:r>
            <a:r>
              <a:rPr lang="en-IN" sz="2000" b="0" i="0" u="none" strike="noStrike" dirty="0">
                <a:solidFill>
                  <a:srgbClr val="000000"/>
                </a:solidFill>
                <a:effectLst/>
                <a:latin typeface="Verdana" panose="020B0604030504040204" pitchFamily="34" charset="0"/>
              </a:rPr>
              <a:t>rrays</a:t>
            </a:r>
          </a:p>
          <a:p>
            <a:pPr marL="457200" indent="-457200" algn="l">
              <a:lnSpc>
                <a:spcPct val="90000"/>
              </a:lnSpc>
              <a:spcAft>
                <a:spcPts val="600"/>
              </a:spcAft>
              <a:buAutoNum type="arabicPeriod"/>
            </a:pPr>
            <a:r>
              <a:rPr lang="en-IN" sz="2000" b="0" i="0" u="none" strike="noStrike" dirty="0">
                <a:solidFill>
                  <a:srgbClr val="000000"/>
                </a:solidFill>
                <a:effectLst/>
                <a:latin typeface="Verdana" panose="020B0604030504040204" pitchFamily="34" charset="0"/>
              </a:rPr>
              <a:t>Functions </a:t>
            </a:r>
          </a:p>
          <a:p>
            <a:pPr marL="457200" indent="-457200" algn="l">
              <a:lnSpc>
                <a:spcPct val="90000"/>
              </a:lnSpc>
              <a:spcAft>
                <a:spcPts val="600"/>
              </a:spcAft>
              <a:buAutoNum type="arabicPeriod"/>
            </a:pPr>
            <a:r>
              <a:rPr lang="en-IN" sz="2000" dirty="0">
                <a:solidFill>
                  <a:srgbClr val="000000"/>
                </a:solidFill>
                <a:latin typeface="Verdana" panose="020B0604030504040204" pitchFamily="34" charset="0"/>
              </a:rPr>
              <a:t>D</a:t>
            </a:r>
            <a:r>
              <a:rPr lang="en-IN" sz="2000" b="0" i="0" u="none" strike="noStrike" dirty="0">
                <a:solidFill>
                  <a:srgbClr val="000000"/>
                </a:solidFill>
                <a:effectLst/>
                <a:latin typeface="Verdana" panose="020B0604030504040204" pitchFamily="34" charset="0"/>
              </a:rPr>
              <a:t>ates </a:t>
            </a:r>
          </a:p>
          <a:p>
            <a:pPr marL="457200" indent="-457200" algn="l">
              <a:lnSpc>
                <a:spcPct val="90000"/>
              </a:lnSpc>
              <a:spcAft>
                <a:spcPts val="600"/>
              </a:spcAft>
              <a:buAutoNum type="arabicPeriod"/>
            </a:pPr>
            <a:r>
              <a:rPr lang="en-IN" sz="2000" dirty="0">
                <a:solidFill>
                  <a:srgbClr val="000000"/>
                </a:solidFill>
                <a:latin typeface="Verdana" panose="020B0604030504040204" pitchFamily="34" charset="0"/>
              </a:rPr>
              <a:t>S</a:t>
            </a:r>
            <a:r>
              <a:rPr lang="en-IN" sz="2000" b="0" i="0" u="none" strike="noStrike" dirty="0">
                <a:solidFill>
                  <a:srgbClr val="000000"/>
                </a:solidFill>
                <a:effectLst/>
                <a:latin typeface="Verdana" panose="020B0604030504040204" pitchFamily="34" charset="0"/>
              </a:rPr>
              <a:t>ymbols and more</a:t>
            </a:r>
          </a:p>
        </p:txBody>
      </p:sp>
    </p:spTree>
    <p:extLst>
      <p:ext uri="{BB962C8B-B14F-4D97-AF65-F5344CB8AC3E}">
        <p14:creationId xmlns:p14="http://schemas.microsoft.com/office/powerpoint/2010/main" val="2133423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B1CD7A-5E69-5AC1-6A47-03571795EEEA}"/>
              </a:ext>
            </a:extLst>
          </p:cNvPr>
          <p:cNvSpPr txBox="1"/>
          <p:nvPr/>
        </p:nvSpPr>
        <p:spPr>
          <a:xfrm>
            <a:off x="1120301" y="1044758"/>
            <a:ext cx="3897477" cy="461665"/>
          </a:xfrm>
          <a:prstGeom prst="rect">
            <a:avLst/>
          </a:prstGeom>
          <a:noFill/>
        </p:spPr>
        <p:txBody>
          <a:bodyPr wrap="none" rtlCol="0">
            <a:spAutoFit/>
          </a:bodyPr>
          <a:lstStyle/>
          <a:p>
            <a:pPr defTabSz="768096">
              <a:spcAft>
                <a:spcPts val="600"/>
              </a:spcAft>
            </a:pPr>
            <a:r>
              <a:rPr lang="en-US" sz="2400" b="1" kern="1200" dirty="0">
                <a:solidFill>
                  <a:schemeClr val="tx1"/>
                </a:solidFill>
                <a:latin typeface="+mn-lt"/>
                <a:ea typeface="+mn-ea"/>
                <a:cs typeface="+mn-cs"/>
              </a:rPr>
              <a:t>Pop-up boxes in JavaScript</a:t>
            </a:r>
            <a:endParaRPr lang="en-US" sz="3200" b="1" dirty="0"/>
          </a:p>
        </p:txBody>
      </p:sp>
      <p:sp>
        <p:nvSpPr>
          <p:cNvPr id="3" name="TextBox 2">
            <a:extLst>
              <a:ext uri="{FF2B5EF4-FFF2-40B4-BE49-F238E27FC236}">
                <a16:creationId xmlns:a16="http://schemas.microsoft.com/office/drawing/2014/main" id="{82605041-9C95-A119-0182-DD464039690E}"/>
              </a:ext>
            </a:extLst>
          </p:cNvPr>
          <p:cNvSpPr txBox="1"/>
          <p:nvPr/>
        </p:nvSpPr>
        <p:spPr>
          <a:xfrm>
            <a:off x="1857545" y="2406498"/>
            <a:ext cx="2110706" cy="1354217"/>
          </a:xfrm>
          <a:prstGeom prst="rect">
            <a:avLst/>
          </a:prstGeom>
          <a:noFill/>
        </p:spPr>
        <p:txBody>
          <a:bodyPr wrap="none" rtlCol="0">
            <a:spAutoFit/>
          </a:bodyPr>
          <a:lstStyle/>
          <a:p>
            <a:pPr marL="288036" indent="-288036" defTabSz="768096">
              <a:spcAft>
                <a:spcPts val="600"/>
              </a:spcAft>
              <a:buFont typeface="+mj-lt"/>
              <a:buAutoNum type="arabicPeriod"/>
            </a:pPr>
            <a:r>
              <a:rPr lang="en-US" sz="2400" kern="1200" dirty="0">
                <a:solidFill>
                  <a:schemeClr val="tx1"/>
                </a:solidFill>
                <a:latin typeface="+mn-lt"/>
                <a:ea typeface="+mn-ea"/>
                <a:cs typeface="+mn-cs"/>
              </a:rPr>
              <a:t>Alert Box</a:t>
            </a:r>
          </a:p>
          <a:p>
            <a:pPr marL="288036" indent="-288036" defTabSz="768096">
              <a:spcAft>
                <a:spcPts val="600"/>
              </a:spcAft>
              <a:buFont typeface="+mj-lt"/>
              <a:buAutoNum type="arabicPeriod"/>
            </a:pPr>
            <a:r>
              <a:rPr lang="en-US" sz="2400" kern="1200" dirty="0">
                <a:solidFill>
                  <a:schemeClr val="tx1"/>
                </a:solidFill>
                <a:latin typeface="+mn-lt"/>
                <a:ea typeface="+mn-ea"/>
                <a:cs typeface="+mn-cs"/>
              </a:rPr>
              <a:t>Confirm Box</a:t>
            </a:r>
          </a:p>
          <a:p>
            <a:pPr marL="288036" indent="-288036" defTabSz="768096">
              <a:spcAft>
                <a:spcPts val="600"/>
              </a:spcAft>
              <a:buFont typeface="+mj-lt"/>
              <a:buAutoNum type="arabicPeriod"/>
            </a:pPr>
            <a:r>
              <a:rPr lang="en-US" sz="2400" kern="1200" dirty="0">
                <a:solidFill>
                  <a:schemeClr val="tx1"/>
                </a:solidFill>
                <a:latin typeface="+mn-lt"/>
                <a:ea typeface="+mn-ea"/>
                <a:cs typeface="+mn-cs"/>
              </a:rPr>
              <a:t>Prompt Box</a:t>
            </a:r>
            <a:endParaRPr lang="en-US" sz="3200" dirty="0"/>
          </a:p>
        </p:txBody>
      </p:sp>
      <p:pic>
        <p:nvPicPr>
          <p:cNvPr id="4" name="Picture 3" descr="A white background with black text&#10;&#10;Description automatically generated">
            <a:extLst>
              <a:ext uri="{FF2B5EF4-FFF2-40B4-BE49-F238E27FC236}">
                <a16:creationId xmlns:a16="http://schemas.microsoft.com/office/drawing/2014/main" id="{8169960F-9888-40BA-FB3D-E69BACF6F510}"/>
              </a:ext>
            </a:extLst>
          </p:cNvPr>
          <p:cNvPicPr>
            <a:picLocks noChangeAspect="1"/>
          </p:cNvPicPr>
          <p:nvPr/>
        </p:nvPicPr>
        <p:blipFill>
          <a:blip r:embed="rId2"/>
          <a:stretch>
            <a:fillRect/>
          </a:stretch>
        </p:blipFill>
        <p:spPr>
          <a:xfrm>
            <a:off x="5472553" y="643467"/>
            <a:ext cx="4872683" cy="157392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548CBFA0-EF1E-362F-6B6F-962E63346770}"/>
              </a:ext>
            </a:extLst>
          </p:cNvPr>
          <p:cNvPicPr>
            <a:picLocks noChangeAspect="1"/>
          </p:cNvPicPr>
          <p:nvPr/>
        </p:nvPicPr>
        <p:blipFill>
          <a:blip r:embed="rId3"/>
          <a:stretch>
            <a:fillRect/>
          </a:stretch>
        </p:blipFill>
        <p:spPr>
          <a:xfrm>
            <a:off x="5472553" y="2409837"/>
            <a:ext cx="4861902" cy="159548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4B3FB31-4A49-FFB0-39C1-00ACE5B7BD16}"/>
              </a:ext>
            </a:extLst>
          </p:cNvPr>
          <p:cNvPicPr>
            <a:picLocks noChangeAspect="1"/>
          </p:cNvPicPr>
          <p:nvPr/>
        </p:nvPicPr>
        <p:blipFill>
          <a:blip r:embed="rId4"/>
          <a:stretch>
            <a:fillRect/>
          </a:stretch>
        </p:blipFill>
        <p:spPr>
          <a:xfrm>
            <a:off x="5472553" y="4229536"/>
            <a:ext cx="4883463" cy="1984997"/>
          </a:xfrm>
          <a:prstGeom prst="rect">
            <a:avLst/>
          </a:prstGeom>
        </p:spPr>
      </p:pic>
      <p:cxnSp>
        <p:nvCxnSpPr>
          <p:cNvPr id="8" name="Straight Arrow Connector 7">
            <a:extLst>
              <a:ext uri="{FF2B5EF4-FFF2-40B4-BE49-F238E27FC236}">
                <a16:creationId xmlns:a16="http://schemas.microsoft.com/office/drawing/2014/main" id="{B2C7FEEF-D1D2-B13B-8A3A-834C746BB99E}"/>
              </a:ext>
            </a:extLst>
          </p:cNvPr>
          <p:cNvCxnSpPr/>
          <p:nvPr/>
        </p:nvCxnSpPr>
        <p:spPr>
          <a:xfrm flipV="1">
            <a:off x="3507475" y="1506423"/>
            <a:ext cx="1965078" cy="11275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150E524-C175-73E6-2941-73E56289E078}"/>
              </a:ext>
            </a:extLst>
          </p:cNvPr>
          <p:cNvCxnSpPr>
            <a:stCxn id="3" idx="3"/>
          </p:cNvCxnSpPr>
          <p:nvPr/>
        </p:nvCxnSpPr>
        <p:spPr>
          <a:xfrm flipV="1">
            <a:off x="3968251" y="3083606"/>
            <a:ext cx="150430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B6F51F-E8C7-39D3-6FF8-8CB4F234450B}"/>
              </a:ext>
            </a:extLst>
          </p:cNvPr>
          <p:cNvCxnSpPr/>
          <p:nvPr/>
        </p:nvCxnSpPr>
        <p:spPr>
          <a:xfrm>
            <a:off x="3766782" y="3548418"/>
            <a:ext cx="1705771" cy="1269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3888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E5969-367E-A9BC-F5F5-3DD6C6788C3A}"/>
              </a:ext>
            </a:extLst>
          </p:cNvPr>
          <p:cNvSpPr txBox="1"/>
          <p:nvPr/>
        </p:nvSpPr>
        <p:spPr>
          <a:xfrm>
            <a:off x="1327759" y="1064712"/>
            <a:ext cx="4797532" cy="523220"/>
          </a:xfrm>
          <a:prstGeom prst="rect">
            <a:avLst/>
          </a:prstGeom>
          <a:noFill/>
        </p:spPr>
        <p:txBody>
          <a:bodyPr wrap="none" rtlCol="0">
            <a:spAutoFit/>
          </a:bodyPr>
          <a:lstStyle/>
          <a:p>
            <a:r>
              <a:rPr lang="en-IN" sz="2800" b="1" i="0" u="none" strike="noStrike" dirty="0">
                <a:solidFill>
                  <a:srgbClr val="000000"/>
                </a:solidFill>
                <a:effectLst/>
                <a:latin typeface="Arial" panose="020B0604020202020204" pitchFamily="34" charset="0"/>
                <a:cs typeface="Arial" panose="020B0604020202020204" pitchFamily="34" charset="0"/>
              </a:rPr>
              <a:t>JavaScript Form Validation</a:t>
            </a:r>
          </a:p>
        </p:txBody>
      </p:sp>
      <p:sp>
        <p:nvSpPr>
          <p:cNvPr id="4" name="TextBox 3">
            <a:extLst>
              <a:ext uri="{FF2B5EF4-FFF2-40B4-BE49-F238E27FC236}">
                <a16:creationId xmlns:a16="http://schemas.microsoft.com/office/drawing/2014/main" id="{DFAC4117-427D-B69E-B628-015F1C23C68F}"/>
              </a:ext>
            </a:extLst>
          </p:cNvPr>
          <p:cNvSpPr txBox="1"/>
          <p:nvPr/>
        </p:nvSpPr>
        <p:spPr>
          <a:xfrm>
            <a:off x="1327759" y="2062028"/>
            <a:ext cx="10040827" cy="4093428"/>
          </a:xfrm>
          <a:prstGeom prst="rect">
            <a:avLst/>
          </a:prstGeom>
          <a:noFill/>
        </p:spPr>
        <p:txBody>
          <a:bodyPr wrap="square">
            <a:spAutoFit/>
          </a:bodyPr>
          <a:lstStyle/>
          <a:p>
            <a:pPr algn="l"/>
            <a:r>
              <a:rPr lang="en-IN" sz="2000" b="0" i="0" u="none" strike="noStrike" dirty="0">
                <a:solidFill>
                  <a:srgbClr val="0D0D0D"/>
                </a:solidFill>
                <a:effectLst/>
                <a:latin typeface="Söhne"/>
              </a:rPr>
              <a:t>Forms can be validated using HTML, and JavaScript.</a:t>
            </a:r>
          </a:p>
          <a:p>
            <a:pPr algn="l"/>
            <a:endParaRPr lang="en-IN" sz="2000" b="0" i="0" u="none" strike="noStrike" dirty="0">
              <a:solidFill>
                <a:srgbClr val="0D0D0D"/>
              </a:solidFill>
              <a:effectLst/>
              <a:latin typeface="Söhne"/>
            </a:endParaRPr>
          </a:p>
          <a:p>
            <a:pPr algn="l">
              <a:buFont typeface="+mj-lt"/>
              <a:buAutoNum type="arabicPeriod"/>
            </a:pPr>
            <a:r>
              <a:rPr lang="en-IN" sz="2000" b="1" i="0" u="none" strike="noStrike" dirty="0">
                <a:solidFill>
                  <a:srgbClr val="0D0D0D"/>
                </a:solidFill>
                <a:effectLst/>
                <a:latin typeface="Söhne"/>
              </a:rPr>
              <a:t>HTML Validation:</a:t>
            </a:r>
            <a:r>
              <a:rPr lang="en-IN" sz="2000" b="0" i="0" u="none" strike="noStrike" dirty="0">
                <a:solidFill>
                  <a:srgbClr val="0D0D0D"/>
                </a:solidFill>
                <a:effectLst/>
                <a:latin typeface="Söhne"/>
              </a:rPr>
              <a:t> HTML5 introduced several built-in validation attributes for form inputs such as required, min, max, pattern, etc. </a:t>
            </a:r>
          </a:p>
          <a:p>
            <a:pPr algn="l">
              <a:buFont typeface="+mj-lt"/>
              <a:buAutoNum type="arabicPeriod"/>
            </a:pPr>
            <a:endParaRPr lang="en-IN" sz="2000" b="0" i="0" u="none" strike="noStrike" dirty="0">
              <a:solidFill>
                <a:srgbClr val="0D0D0D"/>
              </a:solidFill>
              <a:effectLst/>
              <a:latin typeface="Söhne"/>
            </a:endParaRPr>
          </a:p>
          <a:p>
            <a:pPr>
              <a:buFont typeface="+mj-lt"/>
              <a:buAutoNum type="arabicPeriod"/>
            </a:pPr>
            <a:r>
              <a:rPr lang="en-IN" sz="2000" b="1" i="0" u="none" strike="noStrike" dirty="0">
                <a:solidFill>
                  <a:srgbClr val="0D0D0D"/>
                </a:solidFill>
                <a:effectLst/>
                <a:latin typeface="Söhne"/>
              </a:rPr>
              <a:t>JavaScript Validation:</a:t>
            </a:r>
            <a:r>
              <a:rPr lang="en-IN" sz="2000" b="0" i="0" u="none" strike="noStrike" dirty="0">
                <a:solidFill>
                  <a:srgbClr val="0D0D0D"/>
                </a:solidFill>
                <a:effectLst/>
                <a:latin typeface="Söhne"/>
              </a:rPr>
              <a:t> You can use JavaScript to implement custom validation logic beyond what HTML provides. This allows you to perform complex validation tasks, such as validating the format of input data, checking for uniqueness, or interacting with external data sources for validation.</a:t>
            </a:r>
          </a:p>
          <a:p>
            <a:pPr algn="l">
              <a:buFont typeface="+mj-lt"/>
              <a:buAutoNum type="arabicPeriod"/>
            </a:pPr>
            <a:endParaRPr lang="en-IN" sz="2000" b="0" i="0" u="none" strike="noStrike" dirty="0">
              <a:solidFill>
                <a:srgbClr val="0D0D0D"/>
              </a:solidFill>
              <a:effectLst/>
              <a:latin typeface="Söhne"/>
            </a:endParaRPr>
          </a:p>
          <a:p>
            <a:pPr algn="l">
              <a:buFont typeface="+mj-lt"/>
              <a:buAutoNum type="arabicPeriod"/>
            </a:pPr>
            <a:r>
              <a:rPr lang="en-IN" sz="2000" b="1" i="0" u="none" strike="noStrike" dirty="0">
                <a:solidFill>
                  <a:srgbClr val="0D0D0D"/>
                </a:solidFill>
                <a:effectLst/>
                <a:latin typeface="Söhne"/>
              </a:rPr>
              <a:t>CSS </a:t>
            </a:r>
            <a:r>
              <a:rPr lang="en-IN" sz="2000" b="1" dirty="0">
                <a:solidFill>
                  <a:srgbClr val="0D0D0D"/>
                </a:solidFill>
                <a:latin typeface="Söhne"/>
              </a:rPr>
              <a:t>Role</a:t>
            </a:r>
            <a:r>
              <a:rPr lang="en-IN" sz="2000" b="1" i="0" u="none" strike="noStrike" dirty="0">
                <a:solidFill>
                  <a:srgbClr val="0D0D0D"/>
                </a:solidFill>
                <a:effectLst/>
                <a:latin typeface="Söhne"/>
              </a:rPr>
              <a:t>:</a:t>
            </a:r>
            <a:r>
              <a:rPr lang="en-IN" sz="2000" b="0" i="0" u="none" strike="noStrike" dirty="0">
                <a:solidFill>
                  <a:srgbClr val="0D0D0D"/>
                </a:solidFill>
                <a:effectLst/>
                <a:latin typeface="Söhne"/>
              </a:rPr>
              <a:t> While CSS itself cannot perform form validation, it can be used to enhance the visual feedback of validation errors. For example, you can style invalid form inputs using the </a:t>
            </a:r>
            <a:r>
              <a:rPr lang="en-IN" sz="2000" b="1" i="0" u="none" strike="noStrike" dirty="0">
                <a:solidFill>
                  <a:srgbClr val="0D0D0D"/>
                </a:solidFill>
                <a:effectLst/>
                <a:latin typeface="Söhne"/>
              </a:rPr>
              <a:t>:invalid </a:t>
            </a:r>
            <a:r>
              <a:rPr lang="en-IN" sz="2000" b="0" i="0" u="none" strike="noStrike" dirty="0">
                <a:solidFill>
                  <a:srgbClr val="0D0D0D"/>
                </a:solidFill>
                <a:effectLst/>
                <a:latin typeface="Söhne"/>
              </a:rPr>
              <a:t>and </a:t>
            </a:r>
            <a:r>
              <a:rPr lang="en-IN" sz="2000" b="1" i="0" u="none" strike="noStrike" dirty="0">
                <a:solidFill>
                  <a:srgbClr val="0D0D0D"/>
                </a:solidFill>
                <a:effectLst/>
                <a:latin typeface="Söhne"/>
              </a:rPr>
              <a:t>:valid </a:t>
            </a:r>
            <a:r>
              <a:rPr lang="en-IN" sz="2000" b="0" i="0" u="none" strike="noStrike" dirty="0">
                <a:solidFill>
                  <a:srgbClr val="0D0D0D"/>
                </a:solidFill>
                <a:effectLst/>
                <a:latin typeface="Söhne"/>
              </a:rPr>
              <a:t>pseudo-classes to provide visual cues to users.</a:t>
            </a:r>
          </a:p>
        </p:txBody>
      </p:sp>
    </p:spTree>
    <p:extLst>
      <p:ext uri="{BB962C8B-B14F-4D97-AF65-F5344CB8AC3E}">
        <p14:creationId xmlns:p14="http://schemas.microsoft.com/office/powerpoint/2010/main" val="359538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6640A-4A89-C95C-049E-B34ED8287A55}"/>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Hypertext </a:t>
            </a:r>
          </a:p>
        </p:txBody>
      </p:sp>
      <p:graphicFrame>
        <p:nvGraphicFramePr>
          <p:cNvPr id="16" name="Content Placeholder 2">
            <a:extLst>
              <a:ext uri="{FF2B5EF4-FFF2-40B4-BE49-F238E27FC236}">
                <a16:creationId xmlns:a16="http://schemas.microsoft.com/office/drawing/2014/main" id="{E8DEC763-1791-C988-BE79-09142BCD39B2}"/>
              </a:ext>
            </a:extLst>
          </p:cNvPr>
          <p:cNvGraphicFramePr>
            <a:graphicFrameLocks noGrp="1"/>
          </p:cNvGraphicFramePr>
          <p:nvPr>
            <p:ph idx="1"/>
            <p:extLst>
              <p:ext uri="{D42A27DB-BD31-4B8C-83A1-F6EECF244321}">
                <p14:modId xmlns:p14="http://schemas.microsoft.com/office/powerpoint/2010/main" val="265072136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17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E1C3D4-2F0E-2056-FD07-1E2951048922}"/>
              </a:ext>
            </a:extLst>
          </p:cNvPr>
          <p:cNvSpPr txBox="1"/>
          <p:nvPr/>
        </p:nvSpPr>
        <p:spPr>
          <a:xfrm>
            <a:off x="970229" y="2920519"/>
            <a:ext cx="10553715" cy="707886"/>
          </a:xfrm>
          <a:prstGeom prst="rect">
            <a:avLst/>
          </a:prstGeom>
          <a:noFill/>
        </p:spPr>
        <p:txBody>
          <a:bodyPr wrap="square">
            <a:spAutoFit/>
          </a:bodyPr>
          <a:lstStyle/>
          <a:p>
            <a:r>
              <a:rPr lang="en-IN" sz="2000" b="0" i="0" u="none" strike="noStrike" dirty="0">
                <a:solidFill>
                  <a:srgbClr val="0D0D0D"/>
                </a:solidFill>
                <a:effectLst/>
                <a:latin typeface="Söhne"/>
              </a:rPr>
              <a:t>Regular expressions in JavaScript can be created using the </a:t>
            </a:r>
            <a:r>
              <a:rPr lang="en-IN" sz="2000" b="1" dirty="0" err="1"/>
              <a:t>RegExp</a:t>
            </a:r>
            <a:r>
              <a:rPr lang="en-IN" sz="2000" b="0" i="0" u="none" strike="noStrike" dirty="0">
                <a:solidFill>
                  <a:srgbClr val="0D0D0D"/>
                </a:solidFill>
                <a:effectLst/>
                <a:latin typeface="Söhne"/>
              </a:rPr>
              <a:t> constructor or by using a regex literal enclosed in forward slashes (</a:t>
            </a:r>
            <a:r>
              <a:rPr lang="en-IN" sz="2000" dirty="0"/>
              <a:t>/</a:t>
            </a:r>
            <a:r>
              <a:rPr lang="en-IN" sz="2000" b="0" i="0" u="none" strike="noStrike" dirty="0">
                <a:solidFill>
                  <a:srgbClr val="0D0D0D"/>
                </a:solidFill>
                <a:effectLst/>
                <a:latin typeface="Söhne"/>
              </a:rPr>
              <a:t>).</a:t>
            </a:r>
            <a:endParaRPr lang="en-US" sz="2000" dirty="0"/>
          </a:p>
        </p:txBody>
      </p:sp>
      <p:sp>
        <p:nvSpPr>
          <p:cNvPr id="4" name="TextBox 3">
            <a:extLst>
              <a:ext uri="{FF2B5EF4-FFF2-40B4-BE49-F238E27FC236}">
                <a16:creationId xmlns:a16="http://schemas.microsoft.com/office/drawing/2014/main" id="{B3992E13-9FCF-D49D-99EE-90175B00871C}"/>
              </a:ext>
            </a:extLst>
          </p:cNvPr>
          <p:cNvSpPr txBox="1"/>
          <p:nvPr/>
        </p:nvSpPr>
        <p:spPr>
          <a:xfrm>
            <a:off x="970229" y="2343437"/>
            <a:ext cx="4447821" cy="461665"/>
          </a:xfrm>
          <a:prstGeom prst="rect">
            <a:avLst/>
          </a:prstGeom>
          <a:noFill/>
        </p:spPr>
        <p:txBody>
          <a:bodyPr wrap="none" rtlCol="0">
            <a:spAutoFit/>
          </a:bodyPr>
          <a:lstStyle/>
          <a:p>
            <a:r>
              <a:rPr lang="en-US" sz="2400" b="1" dirty="0"/>
              <a:t>1. Creating Regular Expression</a:t>
            </a:r>
          </a:p>
        </p:txBody>
      </p:sp>
      <p:sp>
        <p:nvSpPr>
          <p:cNvPr id="7" name="TextBox 6">
            <a:extLst>
              <a:ext uri="{FF2B5EF4-FFF2-40B4-BE49-F238E27FC236}">
                <a16:creationId xmlns:a16="http://schemas.microsoft.com/office/drawing/2014/main" id="{49808B84-57BB-DF65-082F-99814C673125}"/>
              </a:ext>
            </a:extLst>
          </p:cNvPr>
          <p:cNvSpPr txBox="1"/>
          <p:nvPr/>
        </p:nvSpPr>
        <p:spPr>
          <a:xfrm>
            <a:off x="970230" y="1350857"/>
            <a:ext cx="10553714" cy="707886"/>
          </a:xfrm>
          <a:prstGeom prst="rect">
            <a:avLst/>
          </a:prstGeom>
          <a:noFill/>
        </p:spPr>
        <p:txBody>
          <a:bodyPr wrap="square">
            <a:spAutoFit/>
          </a:bodyPr>
          <a:lstStyle/>
          <a:p>
            <a:r>
              <a:rPr lang="en-IN" sz="2000" b="0" i="0" u="none" strike="noStrike" dirty="0">
                <a:solidFill>
                  <a:srgbClr val="0D0D0D"/>
                </a:solidFill>
                <a:effectLst/>
                <a:latin typeface="Calibri" panose="020F0502020204030204" pitchFamily="34" charset="0"/>
                <a:cs typeface="Calibri" panose="020F0502020204030204" pitchFamily="34" charset="0"/>
              </a:rPr>
              <a:t>Regular expressions in JavaScript, also known as </a:t>
            </a:r>
            <a:r>
              <a:rPr lang="en-IN" sz="2000" b="1" i="0" u="none" strike="noStrike" dirty="0">
                <a:solidFill>
                  <a:srgbClr val="0D0D0D"/>
                </a:solidFill>
                <a:effectLst/>
                <a:latin typeface="Calibri" panose="020F0502020204030204" pitchFamily="34" charset="0"/>
                <a:cs typeface="Calibri" panose="020F0502020204030204" pitchFamily="34" charset="0"/>
              </a:rPr>
              <a:t>regex</a:t>
            </a:r>
            <a:r>
              <a:rPr lang="en-IN" sz="2000" b="0" i="0" u="none" strike="noStrike" dirty="0">
                <a:solidFill>
                  <a:srgbClr val="0D0D0D"/>
                </a:solidFill>
                <a:effectLst/>
                <a:latin typeface="Calibri" panose="020F0502020204030204" pitchFamily="34" charset="0"/>
                <a:cs typeface="Calibri" panose="020F0502020204030204" pitchFamily="34" charset="0"/>
              </a:rPr>
              <a:t> or </a:t>
            </a:r>
            <a:r>
              <a:rPr lang="en-IN" sz="2000" b="1" i="0" u="none" strike="noStrike" dirty="0" err="1">
                <a:solidFill>
                  <a:srgbClr val="0D0D0D"/>
                </a:solidFill>
                <a:effectLst/>
                <a:latin typeface="Calibri" panose="020F0502020204030204" pitchFamily="34" charset="0"/>
                <a:cs typeface="Calibri" panose="020F0502020204030204" pitchFamily="34" charset="0"/>
              </a:rPr>
              <a:t>regexp</a:t>
            </a:r>
            <a:r>
              <a:rPr lang="en-IN" sz="2000" b="0" i="0" u="none" strike="noStrike" dirty="0">
                <a:solidFill>
                  <a:srgbClr val="0D0D0D"/>
                </a:solidFill>
                <a:effectLst/>
                <a:latin typeface="Calibri" panose="020F0502020204030204" pitchFamily="34" charset="0"/>
                <a:cs typeface="Calibri" panose="020F0502020204030204" pitchFamily="34" charset="0"/>
              </a:rPr>
              <a:t>, </a:t>
            </a:r>
            <a:r>
              <a:rPr lang="en-IN" sz="2000" b="0" i="0" u="none" strike="noStrike" dirty="0">
                <a:solidFill>
                  <a:srgbClr val="000000"/>
                </a:solidFill>
                <a:effectLst/>
                <a:latin typeface="Calibri" panose="020F0502020204030204" pitchFamily="34" charset="0"/>
                <a:cs typeface="Calibri" panose="020F0502020204030204" pitchFamily="34" charset="0"/>
              </a:rPr>
              <a:t>are a sequence of characters that form a </a:t>
            </a:r>
            <a:r>
              <a:rPr lang="en-IN" sz="2000" i="0" u="none" strike="noStrike" dirty="0">
                <a:solidFill>
                  <a:srgbClr val="000000"/>
                </a:solidFill>
                <a:effectLst/>
                <a:latin typeface="Calibri" panose="020F0502020204030204" pitchFamily="34" charset="0"/>
                <a:cs typeface="Calibri" panose="020F0502020204030204" pitchFamily="34" charset="0"/>
              </a:rPr>
              <a:t>search pattern</a:t>
            </a:r>
            <a:r>
              <a:rPr lang="en-IN" sz="2000" b="1" i="0" u="none" strike="noStrike" dirty="0">
                <a:solidFill>
                  <a:srgbClr val="000000"/>
                </a:solidFill>
                <a:effectLst/>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DDBD4BB-C2C2-734D-B521-DDA881F714F0}"/>
              </a:ext>
            </a:extLst>
          </p:cNvPr>
          <p:cNvSpPr txBox="1"/>
          <p:nvPr/>
        </p:nvSpPr>
        <p:spPr>
          <a:xfrm>
            <a:off x="970230" y="618358"/>
            <a:ext cx="3765967" cy="584775"/>
          </a:xfrm>
          <a:prstGeom prst="rect">
            <a:avLst/>
          </a:prstGeom>
          <a:noFill/>
        </p:spPr>
        <p:txBody>
          <a:bodyPr wrap="none" rtlCol="0">
            <a:spAutoFit/>
          </a:bodyPr>
          <a:lstStyle/>
          <a:p>
            <a:r>
              <a:rPr lang="en-US" sz="3200" b="1" dirty="0"/>
              <a:t>Regular Expression</a:t>
            </a:r>
          </a:p>
        </p:txBody>
      </p:sp>
      <p:sp>
        <p:nvSpPr>
          <p:cNvPr id="11" name="TextBox 10">
            <a:extLst>
              <a:ext uri="{FF2B5EF4-FFF2-40B4-BE49-F238E27FC236}">
                <a16:creationId xmlns:a16="http://schemas.microsoft.com/office/drawing/2014/main" id="{AC0F401C-1BD7-F678-5017-E2C809DB95DD}"/>
              </a:ext>
            </a:extLst>
          </p:cNvPr>
          <p:cNvSpPr txBox="1"/>
          <p:nvPr/>
        </p:nvSpPr>
        <p:spPr>
          <a:xfrm>
            <a:off x="2014820" y="3728433"/>
            <a:ext cx="5442753" cy="2355453"/>
          </a:xfrm>
          <a:prstGeom prst="rect">
            <a:avLst/>
          </a:prstGeom>
          <a:noFill/>
          <a:ln>
            <a:solidFill>
              <a:schemeClr val="accent1"/>
            </a:solidFill>
          </a:ln>
        </p:spPr>
        <p:txBody>
          <a:bodyPr wrap="square">
            <a:spAutoFit/>
          </a:bodyPr>
          <a:lstStyle/>
          <a:p>
            <a:pPr>
              <a:lnSpc>
                <a:spcPct val="150000"/>
              </a:lnSpc>
            </a:pPr>
            <a:r>
              <a:rPr lang="en-IN" sz="2000" b="0" i="0" u="none" strike="noStrike" dirty="0">
                <a:effectLst/>
                <a:latin typeface="Söhne Mono"/>
              </a:rPr>
              <a:t>// Using </a:t>
            </a:r>
            <a:r>
              <a:rPr lang="en-IN" sz="2000" b="0" i="0" u="none" strike="noStrike" dirty="0" err="1">
                <a:effectLst/>
                <a:latin typeface="Söhne Mono"/>
              </a:rPr>
              <a:t>RegExp</a:t>
            </a:r>
            <a:r>
              <a:rPr lang="en-IN" sz="2000" b="0" i="0" u="none" strike="noStrike" dirty="0">
                <a:effectLst/>
                <a:latin typeface="Söhne Mono"/>
              </a:rPr>
              <a:t> constructor</a:t>
            </a:r>
            <a:r>
              <a:rPr lang="en-IN" sz="2000" b="0" i="0" u="none" strike="noStrike" dirty="0">
                <a:solidFill>
                  <a:srgbClr val="FFFFFF"/>
                </a:solidFill>
                <a:effectLst/>
                <a:latin typeface="Söhne Mono"/>
              </a:rPr>
              <a:t> </a:t>
            </a:r>
          </a:p>
          <a:p>
            <a:pPr>
              <a:lnSpc>
                <a:spcPct val="150000"/>
              </a:lnSpc>
            </a:pPr>
            <a:r>
              <a:rPr lang="en-IN" sz="2000" b="0" i="0" u="none" strike="noStrike" dirty="0" err="1">
                <a:solidFill>
                  <a:srgbClr val="2E95D3"/>
                </a:solidFill>
                <a:effectLst/>
                <a:latin typeface="Söhne Mono"/>
              </a:rPr>
              <a:t>const</a:t>
            </a:r>
            <a:r>
              <a:rPr lang="en-IN" sz="2000" b="0" i="0" u="none" strike="noStrike" dirty="0">
                <a:solidFill>
                  <a:srgbClr val="FFFFFF"/>
                </a:solidFill>
                <a:effectLst/>
                <a:latin typeface="Söhne Mono"/>
              </a:rPr>
              <a:t> </a:t>
            </a:r>
            <a:r>
              <a:rPr lang="en-IN" sz="2000" b="0" i="0" u="none" strike="noStrike" dirty="0">
                <a:effectLst/>
                <a:latin typeface="Söhne Mono"/>
              </a:rPr>
              <a:t>regex1 = </a:t>
            </a:r>
            <a:r>
              <a:rPr lang="en-IN" sz="2000" b="0" i="0" u="none" strike="noStrike" dirty="0">
                <a:solidFill>
                  <a:srgbClr val="2E95D3"/>
                </a:solidFill>
                <a:effectLst/>
                <a:latin typeface="Söhne Mono"/>
              </a:rPr>
              <a:t>new</a:t>
            </a:r>
            <a:r>
              <a:rPr lang="en-IN" sz="2000" b="0" i="0" u="none" strike="noStrike" dirty="0">
                <a:solidFill>
                  <a:srgbClr val="FFFFFF"/>
                </a:solidFill>
                <a:effectLst/>
                <a:latin typeface="Söhne Mono"/>
              </a:rPr>
              <a:t> </a:t>
            </a:r>
            <a:r>
              <a:rPr lang="en-IN" sz="2000" b="0" i="0" u="none" strike="noStrike" dirty="0" err="1">
                <a:solidFill>
                  <a:srgbClr val="F22C3D"/>
                </a:solidFill>
                <a:effectLst/>
                <a:latin typeface="Söhne Mono"/>
              </a:rPr>
              <a:t>RegExp</a:t>
            </a:r>
            <a:r>
              <a:rPr lang="en-IN" sz="2000" b="0" i="0" u="none" strike="noStrike" dirty="0">
                <a:effectLst/>
                <a:latin typeface="Söhne Mono"/>
              </a:rPr>
              <a:t>(</a:t>
            </a:r>
            <a:r>
              <a:rPr lang="en-IN" sz="2000" b="0" i="0" u="none" strike="noStrike">
                <a:solidFill>
                  <a:srgbClr val="00A67D"/>
                </a:solidFill>
                <a:effectLst/>
                <a:latin typeface="Söhne Mono"/>
              </a:rPr>
              <a:t>'pattern’)</a:t>
            </a:r>
            <a:r>
              <a:rPr lang="en-IN" sz="2000">
                <a:latin typeface="Söhne Mono"/>
              </a:rPr>
              <a:t>;</a:t>
            </a:r>
            <a:r>
              <a:rPr lang="en-IN" sz="2000" b="0" i="0" u="none" strike="noStrike">
                <a:solidFill>
                  <a:srgbClr val="FFFFFF"/>
                </a:solidFill>
                <a:effectLst/>
                <a:latin typeface="Söhne Mono"/>
              </a:rPr>
              <a:t>; </a:t>
            </a:r>
            <a:endParaRPr lang="en-IN" sz="2000" b="0" i="0" u="none" strike="noStrike" dirty="0">
              <a:solidFill>
                <a:srgbClr val="FFFFFF"/>
              </a:solidFill>
              <a:effectLst/>
              <a:latin typeface="Söhne Mono"/>
            </a:endParaRPr>
          </a:p>
          <a:p>
            <a:pPr>
              <a:lnSpc>
                <a:spcPct val="150000"/>
              </a:lnSpc>
            </a:pPr>
            <a:endParaRPr lang="en-IN" sz="2000" b="0" i="0" u="none" strike="noStrike" dirty="0">
              <a:effectLst/>
              <a:latin typeface="Söhne Mono"/>
            </a:endParaRPr>
          </a:p>
          <a:p>
            <a:pPr>
              <a:lnSpc>
                <a:spcPct val="150000"/>
              </a:lnSpc>
            </a:pPr>
            <a:r>
              <a:rPr lang="en-IN" sz="2000" b="0" i="0" u="none" strike="noStrike" dirty="0">
                <a:effectLst/>
                <a:latin typeface="Söhne Mono"/>
              </a:rPr>
              <a:t>// Using regex literal</a:t>
            </a:r>
            <a:r>
              <a:rPr lang="en-IN" sz="2000" b="0" i="0" u="none" strike="noStrike" dirty="0">
                <a:solidFill>
                  <a:srgbClr val="FFFFFF"/>
                </a:solidFill>
                <a:effectLst/>
                <a:latin typeface="Söhne Mono"/>
              </a:rPr>
              <a:t> </a:t>
            </a:r>
          </a:p>
          <a:p>
            <a:pPr>
              <a:lnSpc>
                <a:spcPct val="150000"/>
              </a:lnSpc>
            </a:pPr>
            <a:r>
              <a:rPr lang="en-IN" sz="2000" b="0" i="0" u="none" strike="noStrike" dirty="0" err="1">
                <a:solidFill>
                  <a:srgbClr val="2E95D3"/>
                </a:solidFill>
                <a:effectLst/>
                <a:latin typeface="Söhne Mono"/>
              </a:rPr>
              <a:t>const</a:t>
            </a:r>
            <a:r>
              <a:rPr lang="en-IN" sz="2000" b="0" i="0" u="none" strike="noStrike" dirty="0">
                <a:solidFill>
                  <a:srgbClr val="FFFFFF"/>
                </a:solidFill>
                <a:effectLst/>
                <a:latin typeface="Söhne Mono"/>
              </a:rPr>
              <a:t> </a:t>
            </a:r>
            <a:r>
              <a:rPr lang="en-IN" sz="2000" b="0" i="0" u="none" strike="noStrike" dirty="0">
                <a:effectLst/>
                <a:latin typeface="Söhne Mono"/>
              </a:rPr>
              <a:t>regex2 = </a:t>
            </a:r>
            <a:r>
              <a:rPr lang="en-IN" sz="2000" b="0" i="0" u="none" strike="noStrike" dirty="0">
                <a:solidFill>
                  <a:srgbClr val="00A67D"/>
                </a:solidFill>
                <a:effectLst/>
                <a:latin typeface="Söhne Mono"/>
              </a:rPr>
              <a:t>/pattern/</a:t>
            </a:r>
            <a:r>
              <a:rPr lang="en-IN" sz="2000" b="0" i="0" u="none" strike="noStrike" dirty="0">
                <a:effectLst/>
                <a:latin typeface="Söhne Mono"/>
              </a:rPr>
              <a:t>;</a:t>
            </a:r>
            <a:endParaRPr lang="en-US" sz="2000" dirty="0"/>
          </a:p>
        </p:txBody>
      </p:sp>
    </p:spTree>
    <p:extLst>
      <p:ext uri="{BB962C8B-B14F-4D97-AF65-F5344CB8AC3E}">
        <p14:creationId xmlns:p14="http://schemas.microsoft.com/office/powerpoint/2010/main" val="921020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65B861-C646-0F3F-7C57-61AE8C96DF03}"/>
              </a:ext>
            </a:extLst>
          </p:cNvPr>
          <p:cNvSpPr txBox="1"/>
          <p:nvPr/>
        </p:nvSpPr>
        <p:spPr>
          <a:xfrm>
            <a:off x="1133605" y="975262"/>
            <a:ext cx="10152345" cy="3987502"/>
          </a:xfrm>
          <a:prstGeom prst="rect">
            <a:avLst/>
          </a:prstGeom>
          <a:noFill/>
        </p:spPr>
        <p:txBody>
          <a:bodyPr wrap="square">
            <a:spAutoFit/>
          </a:bodyPr>
          <a:lstStyle/>
          <a:p>
            <a:pPr algn="l"/>
            <a:r>
              <a:rPr lang="en-IN" sz="2400" b="1" i="0" u="none" strike="noStrike" dirty="0">
                <a:solidFill>
                  <a:srgbClr val="0D0D0D"/>
                </a:solidFill>
                <a:effectLst/>
                <a:latin typeface="Arial" panose="020B0604020202020204" pitchFamily="34" charset="0"/>
                <a:cs typeface="Arial" panose="020B0604020202020204" pitchFamily="34" charset="0"/>
              </a:rPr>
              <a:t>2. Matching Patterns</a:t>
            </a:r>
            <a:endParaRPr lang="en-IN" sz="2800" b="1" dirty="0">
              <a:solidFill>
                <a:srgbClr val="0D0D0D"/>
              </a:solidFill>
              <a:latin typeface="Arial" panose="020B0604020202020204" pitchFamily="34" charset="0"/>
              <a:cs typeface="Arial" panose="020B0604020202020204" pitchFamily="34" charset="0"/>
            </a:endParaRPr>
          </a:p>
          <a:p>
            <a:pPr algn="l"/>
            <a:endParaRPr lang="en-IN" sz="1600" b="1" i="0" u="none" strike="noStrike" dirty="0">
              <a:solidFill>
                <a:srgbClr val="0D0D0D"/>
              </a:solidFill>
              <a:effectLst/>
              <a:latin typeface="Arial" panose="020B0604020202020204" pitchFamily="34" charset="0"/>
              <a:cs typeface="Arial" panose="020B0604020202020204" pitchFamily="34" charset="0"/>
            </a:endParaRPr>
          </a:p>
          <a:p>
            <a:pPr algn="l"/>
            <a:r>
              <a:rPr lang="en-IN" sz="2000" b="0" i="0" u="none" strike="noStrike" dirty="0">
                <a:solidFill>
                  <a:srgbClr val="0D0D0D"/>
                </a:solidFill>
                <a:effectLst/>
                <a:latin typeface="Söhne"/>
              </a:rPr>
              <a:t>Regular expressions are used with string methods like </a:t>
            </a:r>
            <a:r>
              <a:rPr lang="en-IN" sz="2000" b="1" i="0" u="none" strike="noStrike" dirty="0">
                <a:solidFill>
                  <a:srgbClr val="0D0D0D"/>
                </a:solidFill>
                <a:effectLst/>
                <a:latin typeface="Söhne"/>
              </a:rPr>
              <a:t>test() </a:t>
            </a:r>
            <a:r>
              <a:rPr lang="en-IN" sz="2000" b="0" i="0" u="none" strike="noStrike" dirty="0">
                <a:solidFill>
                  <a:srgbClr val="0D0D0D"/>
                </a:solidFill>
                <a:effectLst/>
                <a:latin typeface="Söhne"/>
              </a:rPr>
              <a:t>and </a:t>
            </a:r>
            <a:r>
              <a:rPr lang="en-IN" sz="2000" b="1" i="0" u="none" strike="noStrike" dirty="0">
                <a:solidFill>
                  <a:srgbClr val="0D0D0D"/>
                </a:solidFill>
                <a:effectLst/>
                <a:latin typeface="Söhne"/>
              </a:rPr>
              <a:t>match() </a:t>
            </a:r>
            <a:r>
              <a:rPr lang="en-IN" sz="2000" b="0" i="0" u="none" strike="noStrike" dirty="0">
                <a:solidFill>
                  <a:srgbClr val="0D0D0D"/>
                </a:solidFill>
                <a:effectLst/>
                <a:latin typeface="Söhne"/>
              </a:rPr>
              <a:t>to check if a pattern matches a string or to extract substrings that match the pattern.</a:t>
            </a:r>
          </a:p>
          <a:p>
            <a:pPr algn="l"/>
            <a:endParaRPr lang="en-IN" b="0" i="0" u="none" strike="noStrike" dirty="0">
              <a:solidFill>
                <a:srgbClr val="0D0D0D"/>
              </a:solidFill>
              <a:effectLst/>
              <a:latin typeface="Söhne"/>
            </a:endParaRPr>
          </a:p>
          <a:p>
            <a:pPr algn="l"/>
            <a:r>
              <a:rPr lang="en-IN" b="1" i="0" u="none" strike="noStrike" dirty="0">
                <a:solidFill>
                  <a:srgbClr val="0D0D0D"/>
                </a:solidFill>
                <a:effectLst/>
                <a:latin typeface="Söhne"/>
              </a:rPr>
              <a:t>Example:</a:t>
            </a:r>
          </a:p>
          <a:p>
            <a:endParaRPr lang="en-IN" sz="2000" dirty="0">
              <a:effectLst/>
              <a:latin typeface="Söhne"/>
            </a:endParaRPr>
          </a:p>
          <a:p>
            <a:pPr>
              <a:lnSpc>
                <a:spcPct val="150000"/>
              </a:lnSpc>
            </a:pPr>
            <a:r>
              <a:rPr lang="en-IN" sz="2000" dirty="0" err="1">
                <a:solidFill>
                  <a:srgbClr val="2E95D3"/>
                </a:solidFill>
                <a:effectLst/>
              </a:rPr>
              <a:t>const</a:t>
            </a:r>
            <a:r>
              <a:rPr lang="en-IN" sz="2000" dirty="0">
                <a:effectLst/>
              </a:rPr>
              <a:t> str = </a:t>
            </a:r>
            <a:r>
              <a:rPr lang="en-IN" sz="2000" dirty="0">
                <a:solidFill>
                  <a:srgbClr val="00A67D"/>
                </a:solidFill>
                <a:effectLst/>
              </a:rPr>
              <a:t>'Hello, world!’</a:t>
            </a:r>
            <a:r>
              <a:rPr lang="en-IN" sz="2000" dirty="0">
                <a:effectLst/>
              </a:rPr>
              <a:t>; </a:t>
            </a:r>
          </a:p>
          <a:p>
            <a:pPr>
              <a:lnSpc>
                <a:spcPct val="150000"/>
              </a:lnSpc>
            </a:pPr>
            <a:r>
              <a:rPr lang="en-IN" sz="2000" dirty="0" err="1">
                <a:solidFill>
                  <a:srgbClr val="2E95D3"/>
                </a:solidFill>
                <a:effectLst/>
              </a:rPr>
              <a:t>const</a:t>
            </a:r>
            <a:r>
              <a:rPr lang="en-IN" sz="2000" dirty="0">
                <a:effectLst/>
              </a:rPr>
              <a:t> pattern = </a:t>
            </a:r>
            <a:r>
              <a:rPr lang="en-IN" sz="2000" dirty="0">
                <a:solidFill>
                  <a:srgbClr val="00A67D"/>
                </a:solidFill>
                <a:effectLst/>
              </a:rPr>
              <a:t>/hello/</a:t>
            </a:r>
            <a:r>
              <a:rPr lang="en-IN" sz="2000" dirty="0" err="1">
                <a:solidFill>
                  <a:srgbClr val="00A67D"/>
                </a:solidFill>
                <a:effectLst/>
              </a:rPr>
              <a:t>i</a:t>
            </a:r>
            <a:r>
              <a:rPr lang="en-IN" sz="2000" dirty="0">
                <a:effectLst/>
              </a:rPr>
              <a:t>; // Case-insensitive match </a:t>
            </a:r>
          </a:p>
          <a:p>
            <a:pPr>
              <a:lnSpc>
                <a:spcPct val="150000"/>
              </a:lnSpc>
            </a:pPr>
            <a:r>
              <a:rPr lang="en-IN" sz="2000" dirty="0" err="1">
                <a:solidFill>
                  <a:srgbClr val="DF3079"/>
                </a:solidFill>
                <a:effectLst/>
              </a:rPr>
              <a:t>console</a:t>
            </a:r>
            <a:r>
              <a:rPr lang="en-IN" sz="2000" dirty="0" err="1">
                <a:effectLst/>
              </a:rPr>
              <a:t>.</a:t>
            </a:r>
            <a:r>
              <a:rPr lang="en-IN" sz="2000" dirty="0" err="1">
                <a:solidFill>
                  <a:srgbClr val="F22C3D"/>
                </a:solidFill>
                <a:effectLst/>
              </a:rPr>
              <a:t>log</a:t>
            </a:r>
            <a:r>
              <a:rPr lang="en-IN" sz="2000" dirty="0">
                <a:effectLst/>
              </a:rPr>
              <a:t>(</a:t>
            </a:r>
            <a:r>
              <a:rPr lang="en-IN" sz="2000" dirty="0" err="1">
                <a:effectLst/>
              </a:rPr>
              <a:t>pattern.</a:t>
            </a:r>
            <a:r>
              <a:rPr lang="en-IN" sz="2000" dirty="0" err="1">
                <a:solidFill>
                  <a:srgbClr val="F22C3D"/>
                </a:solidFill>
                <a:effectLst/>
              </a:rPr>
              <a:t>test</a:t>
            </a:r>
            <a:r>
              <a:rPr lang="en-IN" sz="2000" dirty="0">
                <a:effectLst/>
              </a:rPr>
              <a:t>(str)); // Output: </a:t>
            </a:r>
            <a:r>
              <a:rPr lang="en-IN" sz="2000" b="1" dirty="0">
                <a:effectLst/>
              </a:rPr>
              <a:t>true</a:t>
            </a:r>
            <a:r>
              <a:rPr lang="en-IN" sz="2000" dirty="0">
                <a:effectLst/>
              </a:rPr>
              <a:t> </a:t>
            </a:r>
          </a:p>
          <a:p>
            <a:pPr>
              <a:lnSpc>
                <a:spcPct val="150000"/>
              </a:lnSpc>
            </a:pPr>
            <a:r>
              <a:rPr lang="en-IN" sz="2000" dirty="0" err="1">
                <a:solidFill>
                  <a:srgbClr val="DF3079"/>
                </a:solidFill>
                <a:effectLst/>
              </a:rPr>
              <a:t>console</a:t>
            </a:r>
            <a:r>
              <a:rPr lang="en-IN" sz="2000" dirty="0" err="1">
                <a:effectLst/>
              </a:rPr>
              <a:t>.</a:t>
            </a:r>
            <a:r>
              <a:rPr lang="en-IN" sz="2000" dirty="0" err="1">
                <a:solidFill>
                  <a:srgbClr val="F22C3D"/>
                </a:solidFill>
                <a:effectLst/>
              </a:rPr>
              <a:t>log</a:t>
            </a:r>
            <a:r>
              <a:rPr lang="en-IN" sz="2000" dirty="0">
                <a:effectLst/>
              </a:rPr>
              <a:t>(</a:t>
            </a:r>
            <a:r>
              <a:rPr lang="en-IN" sz="2000" dirty="0" err="1">
                <a:effectLst/>
              </a:rPr>
              <a:t>str.</a:t>
            </a:r>
            <a:r>
              <a:rPr lang="en-IN" sz="2000" dirty="0" err="1">
                <a:solidFill>
                  <a:srgbClr val="F22C3D"/>
                </a:solidFill>
                <a:effectLst/>
              </a:rPr>
              <a:t>match</a:t>
            </a:r>
            <a:r>
              <a:rPr lang="en-IN" sz="2000" dirty="0">
                <a:effectLst/>
              </a:rPr>
              <a:t>(pattern)); // Output: </a:t>
            </a:r>
            <a:r>
              <a:rPr lang="en-IN" sz="2000" b="1" dirty="0">
                <a:effectLst/>
              </a:rPr>
              <a:t>["Hello”]</a:t>
            </a:r>
          </a:p>
        </p:txBody>
      </p:sp>
    </p:spTree>
    <p:extLst>
      <p:ext uri="{BB962C8B-B14F-4D97-AF65-F5344CB8AC3E}">
        <p14:creationId xmlns:p14="http://schemas.microsoft.com/office/powerpoint/2010/main" val="11287526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C87D36-F509-6715-913E-6518BDEEAB52}"/>
              </a:ext>
            </a:extLst>
          </p:cNvPr>
          <p:cNvSpPr txBox="1"/>
          <p:nvPr/>
        </p:nvSpPr>
        <p:spPr>
          <a:xfrm>
            <a:off x="1096028" y="748368"/>
            <a:ext cx="10089714" cy="4322722"/>
          </a:xfrm>
          <a:prstGeom prst="rect">
            <a:avLst/>
          </a:prstGeom>
          <a:noFill/>
        </p:spPr>
        <p:txBody>
          <a:bodyPr wrap="square">
            <a:spAutoFit/>
          </a:bodyPr>
          <a:lstStyle/>
          <a:p>
            <a:pPr algn="l"/>
            <a:r>
              <a:rPr lang="en-IN" sz="2400" b="1" dirty="0">
                <a:solidFill>
                  <a:srgbClr val="0D0D0D"/>
                </a:solidFill>
                <a:latin typeface="Arial" panose="020B0604020202020204" pitchFamily="34" charset="0"/>
                <a:cs typeface="Arial" panose="020B0604020202020204" pitchFamily="34" charset="0"/>
              </a:rPr>
              <a:t>3. </a:t>
            </a:r>
            <a:r>
              <a:rPr lang="en-IN" sz="2400" b="1" i="0" u="none" strike="noStrike" dirty="0">
                <a:solidFill>
                  <a:srgbClr val="0D0D0D"/>
                </a:solidFill>
                <a:effectLst/>
                <a:latin typeface="Arial" panose="020B0604020202020204" pitchFamily="34" charset="0"/>
                <a:cs typeface="Arial" panose="020B0604020202020204" pitchFamily="34" charset="0"/>
              </a:rPr>
              <a:t>Modifiers</a:t>
            </a:r>
          </a:p>
          <a:p>
            <a:pPr algn="l"/>
            <a:endParaRPr lang="en-IN" sz="2400" b="1" i="0" u="none" strike="noStrike" dirty="0">
              <a:solidFill>
                <a:srgbClr val="0D0D0D"/>
              </a:solidFill>
              <a:effectLst/>
              <a:latin typeface="Söhne"/>
            </a:endParaRPr>
          </a:p>
          <a:p>
            <a:pPr algn="l"/>
            <a:r>
              <a:rPr lang="en-IN" sz="2000" b="0" i="0" u="none" strike="noStrike" dirty="0">
                <a:solidFill>
                  <a:srgbClr val="0D0D0D"/>
                </a:solidFill>
                <a:effectLst/>
                <a:latin typeface="Söhne"/>
              </a:rPr>
              <a:t>Regular expressions support modifiers that affect how a pattern is matched, such as:</a:t>
            </a:r>
          </a:p>
          <a:p>
            <a:pPr marL="742950" lvl="1" indent="-285750" algn="l">
              <a:buFont typeface="+mj-lt"/>
              <a:buAutoNum type="arabicPeriod"/>
            </a:pPr>
            <a:r>
              <a:rPr lang="en-IN" sz="2000" b="0" i="0" u="none" strike="noStrike" dirty="0" err="1">
                <a:solidFill>
                  <a:srgbClr val="0D0D0D"/>
                </a:solidFill>
                <a:effectLst/>
                <a:latin typeface="Söhne"/>
              </a:rPr>
              <a:t>i</a:t>
            </a:r>
            <a:r>
              <a:rPr lang="en-IN" sz="2000" b="0" i="0" u="none" strike="noStrike" dirty="0">
                <a:solidFill>
                  <a:srgbClr val="0D0D0D"/>
                </a:solidFill>
                <a:effectLst/>
                <a:latin typeface="Söhne"/>
              </a:rPr>
              <a:t>: Case-insensitive match</a:t>
            </a:r>
          </a:p>
          <a:p>
            <a:pPr marL="742950" lvl="1" indent="-285750" algn="l">
              <a:buFont typeface="+mj-lt"/>
              <a:buAutoNum type="arabicPeriod"/>
            </a:pPr>
            <a:r>
              <a:rPr lang="en-IN" sz="2000" b="0" i="0" u="none" strike="noStrike" dirty="0">
                <a:solidFill>
                  <a:srgbClr val="0D0D0D"/>
                </a:solidFill>
                <a:effectLst/>
                <a:latin typeface="Söhne"/>
              </a:rPr>
              <a:t>g: Global match (find all matches, not just the first)</a:t>
            </a:r>
          </a:p>
          <a:p>
            <a:pPr marL="742950" lvl="1" indent="-285750" algn="l">
              <a:buFont typeface="+mj-lt"/>
              <a:buAutoNum type="arabicPeriod"/>
            </a:pPr>
            <a:r>
              <a:rPr lang="en-IN" sz="2000" b="0" i="0" u="none" strike="noStrike" dirty="0">
                <a:solidFill>
                  <a:srgbClr val="0D0D0D"/>
                </a:solidFill>
                <a:effectLst/>
                <a:latin typeface="Söhne"/>
              </a:rPr>
              <a:t>m: Multiline match</a:t>
            </a:r>
          </a:p>
          <a:p>
            <a:pPr algn="l"/>
            <a:endParaRPr lang="en-IN" sz="2000" b="0" i="0" u="none" strike="noStrike" dirty="0">
              <a:solidFill>
                <a:srgbClr val="0D0D0D"/>
              </a:solidFill>
              <a:effectLst/>
              <a:latin typeface="Söhne"/>
            </a:endParaRPr>
          </a:p>
          <a:p>
            <a:pPr algn="l"/>
            <a:r>
              <a:rPr lang="en-IN" sz="2000" b="1" i="0" u="none" strike="noStrike" dirty="0">
                <a:solidFill>
                  <a:srgbClr val="0D0D0D"/>
                </a:solidFill>
                <a:effectLst/>
                <a:latin typeface="Söhne"/>
              </a:rPr>
              <a:t>Example:</a:t>
            </a:r>
          </a:p>
          <a:p>
            <a:pPr algn="l"/>
            <a:endParaRPr lang="en-IN" sz="2000" b="0" i="0" u="none" strike="noStrike" dirty="0">
              <a:solidFill>
                <a:srgbClr val="0D0D0D"/>
              </a:solidFill>
              <a:effectLst/>
              <a:latin typeface="Söhne"/>
            </a:endParaRPr>
          </a:p>
          <a:p>
            <a:pPr algn="l">
              <a:lnSpc>
                <a:spcPct val="150000"/>
              </a:lnSpc>
            </a:pPr>
            <a:r>
              <a:rPr lang="en-IN" sz="2000" b="0" i="0" u="none" strike="noStrike" dirty="0" err="1">
                <a:solidFill>
                  <a:srgbClr val="2E95D3"/>
                </a:solidFill>
                <a:effectLst/>
                <a:latin typeface="Söhne"/>
              </a:rPr>
              <a:t>const</a:t>
            </a:r>
            <a:r>
              <a:rPr lang="en-IN" sz="2000" b="0" i="0" u="none" strike="noStrike" dirty="0">
                <a:solidFill>
                  <a:srgbClr val="0D0D0D"/>
                </a:solidFill>
                <a:effectLst/>
                <a:latin typeface="Söhne"/>
              </a:rPr>
              <a:t> str =</a:t>
            </a:r>
            <a:r>
              <a:rPr lang="en-IN" sz="2000" b="0" i="0" u="none" strike="noStrike" dirty="0">
                <a:effectLst/>
                <a:latin typeface="Söhne"/>
              </a:rPr>
              <a:t> </a:t>
            </a:r>
            <a:r>
              <a:rPr lang="en-IN" sz="2000" b="0" i="0" u="none" strike="noStrike" dirty="0">
                <a:solidFill>
                  <a:srgbClr val="00A67D"/>
                </a:solidFill>
                <a:effectLst/>
                <a:latin typeface="Söhne"/>
              </a:rPr>
              <a:t>'Apple, apple, APPLE’</a:t>
            </a:r>
            <a:r>
              <a:rPr lang="en-IN" sz="2000" b="0" i="0" u="none" strike="noStrike" dirty="0">
                <a:solidFill>
                  <a:srgbClr val="0D0D0D"/>
                </a:solidFill>
                <a:effectLst/>
                <a:latin typeface="Söhne"/>
              </a:rPr>
              <a:t>; </a:t>
            </a:r>
          </a:p>
          <a:p>
            <a:pPr algn="l">
              <a:lnSpc>
                <a:spcPct val="150000"/>
              </a:lnSpc>
            </a:pPr>
            <a:r>
              <a:rPr lang="en-IN" sz="2000" b="0" i="0" u="none" strike="noStrike" dirty="0" err="1">
                <a:solidFill>
                  <a:srgbClr val="2E95D3"/>
                </a:solidFill>
                <a:effectLst/>
                <a:latin typeface="Söhne"/>
              </a:rPr>
              <a:t>const</a:t>
            </a:r>
            <a:r>
              <a:rPr lang="en-IN" sz="2000" b="0" i="0" u="none" strike="noStrike" dirty="0">
                <a:solidFill>
                  <a:srgbClr val="0D0D0D"/>
                </a:solidFill>
                <a:effectLst/>
                <a:latin typeface="Söhne"/>
              </a:rPr>
              <a:t> pattern = </a:t>
            </a:r>
            <a:r>
              <a:rPr lang="en-IN" sz="2000" b="0" i="0" u="none" strike="noStrike" dirty="0">
                <a:solidFill>
                  <a:srgbClr val="00A67D"/>
                </a:solidFill>
                <a:effectLst/>
                <a:latin typeface="Söhne"/>
              </a:rPr>
              <a:t>/apple/</a:t>
            </a:r>
            <a:r>
              <a:rPr lang="en-IN" sz="2000" b="0" i="0" u="none" strike="noStrike" dirty="0" err="1">
                <a:solidFill>
                  <a:srgbClr val="00A67D"/>
                </a:solidFill>
                <a:effectLst/>
                <a:latin typeface="Söhne"/>
              </a:rPr>
              <a:t>ig</a:t>
            </a:r>
            <a:r>
              <a:rPr lang="en-IN" sz="2000" b="0" i="0" u="none" strike="noStrike" dirty="0">
                <a:solidFill>
                  <a:srgbClr val="0D0D0D"/>
                </a:solidFill>
                <a:effectLst/>
                <a:latin typeface="Söhne"/>
              </a:rPr>
              <a:t>; // Case-insensitive, global match </a:t>
            </a:r>
          </a:p>
          <a:p>
            <a:pPr algn="l">
              <a:lnSpc>
                <a:spcPct val="150000"/>
              </a:lnSpc>
            </a:pPr>
            <a:r>
              <a:rPr lang="en-IN" sz="2000" b="0" i="0" u="none" strike="noStrike" dirty="0" err="1">
                <a:solidFill>
                  <a:srgbClr val="DF3079"/>
                </a:solidFill>
                <a:effectLst/>
                <a:latin typeface="Söhne"/>
              </a:rPr>
              <a:t>console</a:t>
            </a:r>
            <a:r>
              <a:rPr lang="en-IN" sz="2000" b="0" i="0" u="none" strike="noStrike" dirty="0" err="1">
                <a:solidFill>
                  <a:srgbClr val="0D0D0D"/>
                </a:solidFill>
                <a:effectLst/>
                <a:latin typeface="Söhne"/>
              </a:rPr>
              <a:t>.</a:t>
            </a:r>
            <a:r>
              <a:rPr lang="en-IN" sz="2000" b="0" i="0" u="none" strike="noStrike" dirty="0" err="1">
                <a:solidFill>
                  <a:srgbClr val="F22C3D"/>
                </a:solidFill>
                <a:effectLst/>
                <a:latin typeface="Söhne"/>
              </a:rPr>
              <a:t>log</a:t>
            </a:r>
            <a:r>
              <a:rPr lang="en-IN" sz="2000" b="0" i="0" u="none" strike="noStrike" dirty="0">
                <a:solidFill>
                  <a:srgbClr val="0D0D0D"/>
                </a:solidFill>
                <a:effectLst/>
                <a:latin typeface="Söhne"/>
              </a:rPr>
              <a:t>(</a:t>
            </a:r>
            <a:r>
              <a:rPr lang="en-IN" sz="2000" b="0" i="0" u="none" strike="noStrike" dirty="0" err="1">
                <a:solidFill>
                  <a:srgbClr val="0D0D0D"/>
                </a:solidFill>
                <a:effectLst/>
                <a:latin typeface="Söhne"/>
              </a:rPr>
              <a:t>str.</a:t>
            </a:r>
            <a:r>
              <a:rPr lang="en-IN" sz="2000" b="0" i="0" u="none" strike="noStrike" dirty="0" err="1">
                <a:solidFill>
                  <a:srgbClr val="F22C3D"/>
                </a:solidFill>
                <a:effectLst/>
                <a:latin typeface="Söhne"/>
              </a:rPr>
              <a:t>match</a:t>
            </a:r>
            <a:r>
              <a:rPr lang="en-IN" sz="2000" b="0" i="0" u="none" strike="noStrike" dirty="0">
                <a:solidFill>
                  <a:srgbClr val="0D0D0D"/>
                </a:solidFill>
                <a:effectLst/>
                <a:latin typeface="Söhne"/>
              </a:rPr>
              <a:t>(pattern)); // Output: ["Apple", "apple", "APPLE"]</a:t>
            </a:r>
          </a:p>
        </p:txBody>
      </p:sp>
      <p:sp>
        <p:nvSpPr>
          <p:cNvPr id="4" name="TextBox 3">
            <a:extLst>
              <a:ext uri="{FF2B5EF4-FFF2-40B4-BE49-F238E27FC236}">
                <a16:creationId xmlns:a16="http://schemas.microsoft.com/office/drawing/2014/main" id="{8A28D0D2-335A-1B21-5A78-5C14421B7A82}"/>
              </a:ext>
            </a:extLst>
          </p:cNvPr>
          <p:cNvSpPr txBox="1"/>
          <p:nvPr/>
        </p:nvSpPr>
        <p:spPr>
          <a:xfrm>
            <a:off x="1202499" y="5423770"/>
            <a:ext cx="1043876" cy="646331"/>
          </a:xfrm>
          <a:prstGeom prst="rect">
            <a:avLst/>
          </a:prstGeom>
          <a:noFill/>
        </p:spPr>
        <p:txBody>
          <a:bodyPr wrap="none" rtlCol="0">
            <a:spAutoFit/>
          </a:bodyPr>
          <a:lstStyle/>
          <a:p>
            <a:r>
              <a:rPr lang="en-US" b="1" dirty="0"/>
              <a:t>Replace</a:t>
            </a:r>
          </a:p>
          <a:p>
            <a:endParaRPr lang="en-US" dirty="0"/>
          </a:p>
        </p:txBody>
      </p:sp>
      <p:sp>
        <p:nvSpPr>
          <p:cNvPr id="6" name="TextBox 5">
            <a:extLst>
              <a:ext uri="{FF2B5EF4-FFF2-40B4-BE49-F238E27FC236}">
                <a16:creationId xmlns:a16="http://schemas.microsoft.com/office/drawing/2014/main" id="{EE0E6E9D-11C4-A2AC-287D-545F16FE5E7A}"/>
              </a:ext>
            </a:extLst>
          </p:cNvPr>
          <p:cNvSpPr txBox="1"/>
          <p:nvPr/>
        </p:nvSpPr>
        <p:spPr>
          <a:xfrm>
            <a:off x="1496860" y="5746935"/>
            <a:ext cx="6100174" cy="369332"/>
          </a:xfrm>
          <a:prstGeom prst="rect">
            <a:avLst/>
          </a:prstGeom>
          <a:noFill/>
        </p:spPr>
        <p:txBody>
          <a:bodyPr wrap="square">
            <a:spAutoFit/>
          </a:bodyPr>
          <a:lstStyle/>
          <a:p>
            <a:r>
              <a:rPr lang="en-US" dirty="0" err="1"/>
              <a:t>str.replace</a:t>
            </a:r>
            <a:r>
              <a:rPr lang="en-US" dirty="0"/>
              <a:t>(/apple/</a:t>
            </a:r>
            <a:r>
              <a:rPr lang="en-US" dirty="0" err="1"/>
              <a:t>i</a:t>
            </a:r>
            <a:r>
              <a:rPr lang="en-US" dirty="0"/>
              <a:t>, ”GEHU");</a:t>
            </a:r>
          </a:p>
        </p:txBody>
      </p:sp>
    </p:spTree>
    <p:extLst>
      <p:ext uri="{BB962C8B-B14F-4D97-AF65-F5344CB8AC3E}">
        <p14:creationId xmlns:p14="http://schemas.microsoft.com/office/powerpoint/2010/main" val="3507472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85A6478-D41E-69C1-1B5F-E7F9C6C2843C}"/>
              </a:ext>
            </a:extLst>
          </p:cNvPr>
          <p:cNvSpPr txBox="1"/>
          <p:nvPr/>
        </p:nvSpPr>
        <p:spPr>
          <a:xfrm>
            <a:off x="1478071" y="553071"/>
            <a:ext cx="6100174" cy="523220"/>
          </a:xfrm>
          <a:prstGeom prst="rect">
            <a:avLst/>
          </a:prstGeom>
          <a:noFill/>
        </p:spPr>
        <p:txBody>
          <a:bodyPr wrap="square">
            <a:spAutoFit/>
          </a:bodyPr>
          <a:lstStyle/>
          <a:p>
            <a:pPr algn="l"/>
            <a:r>
              <a:rPr lang="en-IN" sz="2800" b="1" i="0" u="none" strike="noStrike">
                <a:solidFill>
                  <a:srgbClr val="000000"/>
                </a:solidFill>
                <a:effectLst/>
                <a:latin typeface="Segoe UI" panose="020B0502040204020203" pitchFamily="34" charset="0"/>
              </a:rPr>
              <a:t>Regular Expression Patterns</a:t>
            </a:r>
            <a:endParaRPr lang="en-IN" sz="2800" b="1" i="0" u="none" strike="noStrike" dirty="0">
              <a:solidFill>
                <a:srgbClr val="000000"/>
              </a:solidFill>
              <a:effectLst/>
              <a:latin typeface="Segoe UI" panose="020B0502040204020203" pitchFamily="34" charset="0"/>
            </a:endParaRPr>
          </a:p>
        </p:txBody>
      </p:sp>
      <p:sp>
        <p:nvSpPr>
          <p:cNvPr id="10" name="TextBox 9">
            <a:extLst>
              <a:ext uri="{FF2B5EF4-FFF2-40B4-BE49-F238E27FC236}">
                <a16:creationId xmlns:a16="http://schemas.microsoft.com/office/drawing/2014/main" id="{DCC5C663-A973-2D6A-3362-3B69B3E4561A}"/>
              </a:ext>
            </a:extLst>
          </p:cNvPr>
          <p:cNvSpPr txBox="1"/>
          <p:nvPr/>
        </p:nvSpPr>
        <p:spPr>
          <a:xfrm>
            <a:off x="1490597" y="1415860"/>
            <a:ext cx="6100174" cy="335757"/>
          </a:xfrm>
          <a:prstGeom prst="rect">
            <a:avLst/>
          </a:prstGeom>
          <a:noFill/>
        </p:spPr>
        <p:txBody>
          <a:bodyPr wrap="square">
            <a:spAutoFit/>
          </a:bodyPr>
          <a:lstStyle/>
          <a:p>
            <a:r>
              <a:rPr lang="en-IN" b="1" i="0" u="none" strike="noStrike">
                <a:solidFill>
                  <a:srgbClr val="000000"/>
                </a:solidFill>
                <a:effectLst/>
                <a:latin typeface="Verdana" panose="020B0604030504040204" pitchFamily="34" charset="0"/>
              </a:rPr>
              <a:t>Brackets</a:t>
            </a:r>
            <a:r>
              <a:rPr lang="en-IN" b="0" i="0" u="none" strike="noStrike">
                <a:solidFill>
                  <a:srgbClr val="000000"/>
                </a:solidFill>
                <a:effectLst/>
                <a:latin typeface="Verdana" panose="020B0604030504040204" pitchFamily="34" charset="0"/>
              </a:rPr>
              <a:t> are used to find a range of characters:</a:t>
            </a:r>
            <a:endParaRPr lang="en-US" dirty="0"/>
          </a:p>
        </p:txBody>
      </p:sp>
      <p:graphicFrame>
        <p:nvGraphicFramePr>
          <p:cNvPr id="11" name="Table 10">
            <a:extLst>
              <a:ext uri="{FF2B5EF4-FFF2-40B4-BE49-F238E27FC236}">
                <a16:creationId xmlns:a16="http://schemas.microsoft.com/office/drawing/2014/main" id="{07EA2AC7-DDCE-49B3-3657-7BE4A9301A06}"/>
              </a:ext>
            </a:extLst>
          </p:cNvPr>
          <p:cNvGraphicFramePr>
            <a:graphicFrameLocks noGrp="1"/>
          </p:cNvGraphicFramePr>
          <p:nvPr>
            <p:extLst>
              <p:ext uri="{D42A27DB-BD31-4B8C-83A1-F6EECF244321}">
                <p14:modId xmlns:p14="http://schemas.microsoft.com/office/powerpoint/2010/main" val="840086057"/>
              </p:ext>
            </p:extLst>
          </p:nvPr>
        </p:nvGraphicFramePr>
        <p:xfrm>
          <a:off x="1540701" y="1832447"/>
          <a:ext cx="9908088" cy="1634132"/>
        </p:xfrm>
        <a:graphic>
          <a:graphicData uri="http://schemas.openxmlformats.org/drawingml/2006/table">
            <a:tbl>
              <a:tblPr>
                <a:tableStyleId>{0E3FDE45-AF77-4B5C-9715-49D594BDF05E}</a:tableStyleId>
              </a:tblPr>
              <a:tblGrid>
                <a:gridCol w="2372777">
                  <a:extLst>
                    <a:ext uri="{9D8B030D-6E8A-4147-A177-3AD203B41FA5}">
                      <a16:colId xmlns:a16="http://schemas.microsoft.com/office/drawing/2014/main" val="1147570748"/>
                    </a:ext>
                  </a:extLst>
                </a:gridCol>
                <a:gridCol w="7535311">
                  <a:extLst>
                    <a:ext uri="{9D8B030D-6E8A-4147-A177-3AD203B41FA5}">
                      <a16:colId xmlns:a16="http://schemas.microsoft.com/office/drawing/2014/main" val="4276897798"/>
                    </a:ext>
                  </a:extLst>
                </a:gridCol>
              </a:tblGrid>
              <a:tr h="408533">
                <a:tc>
                  <a:txBody>
                    <a:bodyPr/>
                    <a:lstStyle/>
                    <a:p>
                      <a:pPr algn="l" fontAlgn="t"/>
                      <a:r>
                        <a:rPr lang="en-IN" sz="1700" dirty="0">
                          <a:effectLst/>
                        </a:rPr>
                        <a:t>Expression</a:t>
                      </a:r>
                    </a:p>
                  </a:txBody>
                  <a:tcPr marL="1524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700" dirty="0">
                          <a:effectLst/>
                        </a:rPr>
                        <a:t>Description</a:t>
                      </a:r>
                    </a:p>
                  </a:txBody>
                  <a:tcPr marL="762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8704770"/>
                  </a:ext>
                </a:extLst>
              </a:tr>
              <a:tr h="408533">
                <a:tc>
                  <a:txBody>
                    <a:bodyPr/>
                    <a:lstStyle/>
                    <a:p>
                      <a:pPr algn="l" fontAlgn="t"/>
                      <a:r>
                        <a:rPr lang="en-IN" sz="1700" dirty="0">
                          <a:effectLst/>
                        </a:rPr>
                        <a:t>[</a:t>
                      </a:r>
                      <a:r>
                        <a:rPr lang="en-IN" sz="1700" dirty="0" err="1">
                          <a:effectLst/>
                        </a:rPr>
                        <a:t>abc</a:t>
                      </a:r>
                      <a:r>
                        <a:rPr lang="en-IN" sz="1700" dirty="0">
                          <a:effectLst/>
                        </a:rPr>
                        <a:t>]</a:t>
                      </a:r>
                    </a:p>
                  </a:txBody>
                  <a:tcPr marL="1524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700" dirty="0">
                          <a:effectLst/>
                        </a:rPr>
                        <a:t>Find any of the characters between the brackets</a:t>
                      </a:r>
                    </a:p>
                  </a:txBody>
                  <a:tcPr marL="762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1434044"/>
                  </a:ext>
                </a:extLst>
              </a:tr>
              <a:tr h="408533">
                <a:tc>
                  <a:txBody>
                    <a:bodyPr/>
                    <a:lstStyle/>
                    <a:p>
                      <a:pPr algn="l" fontAlgn="t"/>
                      <a:r>
                        <a:rPr lang="en-IN" sz="1700" dirty="0">
                          <a:effectLst/>
                        </a:rPr>
                        <a:t>[0-9]</a:t>
                      </a:r>
                    </a:p>
                  </a:txBody>
                  <a:tcPr marL="1524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700">
                          <a:effectLst/>
                        </a:rPr>
                        <a:t>Find any of the digits between the brackets</a:t>
                      </a:r>
                    </a:p>
                  </a:txBody>
                  <a:tcPr marL="762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3064388"/>
                  </a:ext>
                </a:extLst>
              </a:tr>
              <a:tr h="408533">
                <a:tc>
                  <a:txBody>
                    <a:bodyPr/>
                    <a:lstStyle/>
                    <a:p>
                      <a:pPr algn="l" fontAlgn="t"/>
                      <a:r>
                        <a:rPr lang="en-IN" sz="1700" dirty="0">
                          <a:effectLst/>
                        </a:rPr>
                        <a:t>(</a:t>
                      </a:r>
                      <a:r>
                        <a:rPr lang="en-IN" sz="1700" dirty="0" err="1">
                          <a:effectLst/>
                        </a:rPr>
                        <a:t>x|y</a:t>
                      </a:r>
                      <a:r>
                        <a:rPr lang="en-IN" sz="1700" dirty="0">
                          <a:effectLst/>
                        </a:rPr>
                        <a:t>)</a:t>
                      </a:r>
                    </a:p>
                  </a:txBody>
                  <a:tcPr marL="1524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700" dirty="0">
                          <a:effectLst/>
                        </a:rPr>
                        <a:t>Find any of the alternatives separated with |</a:t>
                      </a:r>
                    </a:p>
                  </a:txBody>
                  <a:tcPr marL="76200" marR="76200" marT="69273" marB="6927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5267914"/>
                  </a:ext>
                </a:extLst>
              </a:tr>
            </a:tbl>
          </a:graphicData>
        </a:graphic>
      </p:graphicFrame>
      <p:graphicFrame>
        <p:nvGraphicFramePr>
          <p:cNvPr id="12" name="Table 11">
            <a:extLst>
              <a:ext uri="{FF2B5EF4-FFF2-40B4-BE49-F238E27FC236}">
                <a16:creationId xmlns:a16="http://schemas.microsoft.com/office/drawing/2014/main" id="{DDEFD9F7-9169-B5CF-EF9B-3873A65B41E3}"/>
              </a:ext>
            </a:extLst>
          </p:cNvPr>
          <p:cNvGraphicFramePr>
            <a:graphicFrameLocks noGrp="1"/>
          </p:cNvGraphicFramePr>
          <p:nvPr>
            <p:extLst>
              <p:ext uri="{D42A27DB-BD31-4B8C-83A1-F6EECF244321}">
                <p14:modId xmlns:p14="http://schemas.microsoft.com/office/powerpoint/2010/main" val="2291197822"/>
              </p:ext>
            </p:extLst>
          </p:nvPr>
        </p:nvGraphicFramePr>
        <p:xfrm>
          <a:off x="1515649" y="4033919"/>
          <a:ext cx="9908088" cy="2701637"/>
        </p:xfrm>
        <a:graphic>
          <a:graphicData uri="http://schemas.openxmlformats.org/drawingml/2006/table">
            <a:tbl>
              <a:tblPr>
                <a:tableStyleId>{9D7B26C5-4107-4FEC-AEDC-1716B250A1EF}</a:tableStyleId>
              </a:tblPr>
              <a:tblGrid>
                <a:gridCol w="2442576">
                  <a:extLst>
                    <a:ext uri="{9D8B030D-6E8A-4147-A177-3AD203B41FA5}">
                      <a16:colId xmlns:a16="http://schemas.microsoft.com/office/drawing/2014/main" val="465706484"/>
                    </a:ext>
                  </a:extLst>
                </a:gridCol>
                <a:gridCol w="7465512">
                  <a:extLst>
                    <a:ext uri="{9D8B030D-6E8A-4147-A177-3AD203B41FA5}">
                      <a16:colId xmlns:a16="http://schemas.microsoft.com/office/drawing/2014/main" val="3862922033"/>
                    </a:ext>
                  </a:extLst>
                </a:gridCol>
              </a:tblGrid>
              <a:tr h="429491">
                <a:tc>
                  <a:txBody>
                    <a:bodyPr/>
                    <a:lstStyle/>
                    <a:p>
                      <a:pPr algn="l" fontAlgn="t"/>
                      <a:r>
                        <a:rPr lang="en-IN" sz="1800" dirty="0">
                          <a:effectLst/>
                        </a:rPr>
                        <a:t>Metacharacter</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980735"/>
                  </a:ext>
                </a:extLst>
              </a:tr>
              <a:tr h="429491">
                <a:tc>
                  <a:txBody>
                    <a:bodyPr/>
                    <a:lstStyle/>
                    <a:p>
                      <a:pPr algn="l" fontAlgn="t"/>
                      <a:r>
                        <a:rPr lang="en-IN" sz="1800">
                          <a:effectLst/>
                        </a:rPr>
                        <a:t>\d</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Find a digit</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2355130"/>
                  </a:ext>
                </a:extLst>
              </a:tr>
              <a:tr h="429491">
                <a:tc>
                  <a:txBody>
                    <a:bodyPr/>
                    <a:lstStyle/>
                    <a:p>
                      <a:pPr algn="l" fontAlgn="t"/>
                      <a:r>
                        <a:rPr lang="en-IN" sz="1800" dirty="0">
                          <a:effectLst/>
                        </a:rPr>
                        <a:t>\s</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Find a whitespace character</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2365915"/>
                  </a:ext>
                </a:extLst>
              </a:tr>
              <a:tr h="706582">
                <a:tc>
                  <a:txBody>
                    <a:bodyPr/>
                    <a:lstStyle/>
                    <a:p>
                      <a:pPr algn="l" fontAlgn="t"/>
                      <a:r>
                        <a:rPr lang="en-IN" sz="1800">
                          <a:effectLst/>
                        </a:rPr>
                        <a:t>\b</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Find a match at the beginning of a word like this: \bWORD, or at the end of a word like this: WORD\b</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995173"/>
                  </a:ext>
                </a:extLst>
              </a:tr>
              <a:tr h="706582">
                <a:tc>
                  <a:txBody>
                    <a:bodyPr/>
                    <a:lstStyle/>
                    <a:p>
                      <a:pPr algn="l" fontAlgn="t"/>
                      <a:r>
                        <a:rPr lang="en-IN" sz="1800">
                          <a:effectLst/>
                        </a:rPr>
                        <a:t>\uxxxx</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Find the Unicode character specified by the hexadecimal number </a:t>
                      </a:r>
                      <a:r>
                        <a:rPr lang="en-IN" sz="1800" dirty="0" err="1">
                          <a:effectLst/>
                        </a:rPr>
                        <a:t>xxxx</a:t>
                      </a:r>
                      <a:endParaRPr lang="en-IN" sz="1800" dirty="0">
                        <a:effectLst/>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0203218"/>
                  </a:ext>
                </a:extLst>
              </a:tr>
            </a:tbl>
          </a:graphicData>
        </a:graphic>
      </p:graphicFrame>
      <p:sp>
        <p:nvSpPr>
          <p:cNvPr id="13" name="TextBox 12">
            <a:extLst>
              <a:ext uri="{FF2B5EF4-FFF2-40B4-BE49-F238E27FC236}">
                <a16:creationId xmlns:a16="http://schemas.microsoft.com/office/drawing/2014/main" id="{411503A6-B6BE-FB16-0882-24A0EC681280}"/>
              </a:ext>
            </a:extLst>
          </p:cNvPr>
          <p:cNvSpPr txBox="1"/>
          <p:nvPr/>
        </p:nvSpPr>
        <p:spPr>
          <a:xfrm>
            <a:off x="1515649" y="3664587"/>
            <a:ext cx="8655485" cy="369332"/>
          </a:xfrm>
          <a:prstGeom prst="rect">
            <a:avLst/>
          </a:prstGeom>
          <a:noFill/>
        </p:spPr>
        <p:txBody>
          <a:bodyPr wrap="square">
            <a:spAutoFit/>
          </a:bodyPr>
          <a:lstStyle/>
          <a:p>
            <a:r>
              <a:rPr lang="en-IN" b="1" i="0" u="none" strike="noStrike">
                <a:solidFill>
                  <a:srgbClr val="000000"/>
                </a:solidFill>
                <a:effectLst/>
                <a:latin typeface="Verdana" panose="020B0604030504040204" pitchFamily="34" charset="0"/>
              </a:rPr>
              <a:t>Metacharacters</a:t>
            </a:r>
            <a:r>
              <a:rPr lang="en-IN" b="0" i="0" u="none" strike="noStrike">
                <a:solidFill>
                  <a:srgbClr val="000000"/>
                </a:solidFill>
                <a:effectLst/>
                <a:latin typeface="Verdana" panose="020B0604030504040204" pitchFamily="34" charset="0"/>
              </a:rPr>
              <a:t> are characters with a special meaning:</a:t>
            </a:r>
            <a:endParaRPr lang="en-US" dirty="0"/>
          </a:p>
        </p:txBody>
      </p:sp>
    </p:spTree>
    <p:extLst>
      <p:ext uri="{BB962C8B-B14F-4D97-AF65-F5344CB8AC3E}">
        <p14:creationId xmlns:p14="http://schemas.microsoft.com/office/powerpoint/2010/main" val="48402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85A6478-D41E-69C1-1B5F-E7F9C6C2843C}"/>
              </a:ext>
            </a:extLst>
          </p:cNvPr>
          <p:cNvSpPr txBox="1"/>
          <p:nvPr/>
        </p:nvSpPr>
        <p:spPr>
          <a:xfrm>
            <a:off x="1490597" y="650799"/>
            <a:ext cx="6100174" cy="523220"/>
          </a:xfrm>
          <a:prstGeom prst="rect">
            <a:avLst/>
          </a:prstGeom>
          <a:noFill/>
        </p:spPr>
        <p:txBody>
          <a:bodyPr wrap="square">
            <a:spAutoFit/>
          </a:bodyPr>
          <a:lstStyle/>
          <a:p>
            <a:pPr algn="l"/>
            <a:r>
              <a:rPr lang="en-IN" sz="2800" b="1" i="0" u="none" strike="noStrike" dirty="0">
                <a:solidFill>
                  <a:srgbClr val="000000"/>
                </a:solidFill>
                <a:effectLst/>
                <a:latin typeface="Segoe UI" panose="020B0502040204020203" pitchFamily="34" charset="0"/>
              </a:rPr>
              <a:t>Regular Expression Patterns</a:t>
            </a:r>
          </a:p>
        </p:txBody>
      </p:sp>
      <p:graphicFrame>
        <p:nvGraphicFramePr>
          <p:cNvPr id="5" name="Table 4">
            <a:extLst>
              <a:ext uri="{FF2B5EF4-FFF2-40B4-BE49-F238E27FC236}">
                <a16:creationId xmlns:a16="http://schemas.microsoft.com/office/drawing/2014/main" id="{61002397-03E7-A6B3-1A48-4FCFF47A47F4}"/>
              </a:ext>
            </a:extLst>
          </p:cNvPr>
          <p:cNvGraphicFramePr>
            <a:graphicFrameLocks noGrp="1"/>
          </p:cNvGraphicFramePr>
          <p:nvPr>
            <p:extLst>
              <p:ext uri="{D42A27DB-BD31-4B8C-83A1-F6EECF244321}">
                <p14:modId xmlns:p14="http://schemas.microsoft.com/office/powerpoint/2010/main" val="3675609767"/>
              </p:ext>
            </p:extLst>
          </p:nvPr>
        </p:nvGraphicFramePr>
        <p:xfrm>
          <a:off x="1563737" y="1941263"/>
          <a:ext cx="9960208" cy="1706880"/>
        </p:xfrm>
        <a:graphic>
          <a:graphicData uri="http://schemas.openxmlformats.org/drawingml/2006/table">
            <a:tbl>
              <a:tblPr>
                <a:tableStyleId>{9D7B26C5-4107-4FEC-AEDC-1716B250A1EF}</a:tableStyleId>
              </a:tblPr>
              <a:tblGrid>
                <a:gridCol w="2385259">
                  <a:extLst>
                    <a:ext uri="{9D8B030D-6E8A-4147-A177-3AD203B41FA5}">
                      <a16:colId xmlns:a16="http://schemas.microsoft.com/office/drawing/2014/main" val="2167509499"/>
                    </a:ext>
                  </a:extLst>
                </a:gridCol>
                <a:gridCol w="7574949">
                  <a:extLst>
                    <a:ext uri="{9D8B030D-6E8A-4147-A177-3AD203B41FA5}">
                      <a16:colId xmlns:a16="http://schemas.microsoft.com/office/drawing/2014/main" val="1443300108"/>
                    </a:ext>
                  </a:extLst>
                </a:gridCol>
              </a:tblGrid>
              <a:tr h="0">
                <a:tc>
                  <a:txBody>
                    <a:bodyPr/>
                    <a:lstStyle/>
                    <a:p>
                      <a:pPr algn="l" fontAlgn="t"/>
                      <a:r>
                        <a:rPr lang="en-IN" dirty="0">
                          <a:effectLst/>
                        </a:rPr>
                        <a:t>Quantifier</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a:effectLst/>
                        </a:rPr>
                        <a:t>Description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267503"/>
                  </a:ext>
                </a:extLst>
              </a:tr>
              <a:tr h="0">
                <a:tc>
                  <a:txBody>
                    <a:bodyPr/>
                    <a:lstStyle/>
                    <a:p>
                      <a:pPr algn="l" fontAlgn="t"/>
                      <a:r>
                        <a:rPr lang="en-IN" dirty="0">
                          <a:effectLst/>
                        </a:rPr>
                        <a:t>n+</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a:effectLst/>
                        </a:rPr>
                        <a:t>Matches any string that contains at least one 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933890"/>
                  </a:ext>
                </a:extLst>
              </a:tr>
              <a:tr h="0">
                <a:tc>
                  <a:txBody>
                    <a:bodyPr/>
                    <a:lstStyle/>
                    <a:p>
                      <a:pPr algn="l" fontAlgn="t"/>
                      <a:r>
                        <a:rPr lang="en-IN">
                          <a:effectLst/>
                        </a:rPr>
                        <a:t>n*</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a:effectLst/>
                        </a:rPr>
                        <a:t>Matches any string that contains zero or more occurrences of 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358703"/>
                  </a:ext>
                </a:extLst>
              </a:tr>
              <a:tr h="0">
                <a:tc>
                  <a:txBody>
                    <a:bodyPr/>
                    <a:lstStyle/>
                    <a:p>
                      <a:pPr algn="l" fontAlgn="t"/>
                      <a:r>
                        <a:rPr lang="en-IN" dirty="0">
                          <a:effectLst/>
                        </a:rPr>
                        <a:t>n?</a:t>
                      </a:r>
                    </a:p>
                  </a:txBody>
                  <a:tcPr marL="1524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dirty="0">
                          <a:effectLst/>
                        </a:rPr>
                        <a:t>Matches any string that contains zero or one occurrences of n</a:t>
                      </a: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729767"/>
                  </a:ext>
                </a:extLst>
              </a:tr>
            </a:tbl>
          </a:graphicData>
        </a:graphic>
      </p:graphicFrame>
      <p:sp>
        <p:nvSpPr>
          <p:cNvPr id="9" name="TextBox 8">
            <a:extLst>
              <a:ext uri="{FF2B5EF4-FFF2-40B4-BE49-F238E27FC236}">
                <a16:creationId xmlns:a16="http://schemas.microsoft.com/office/drawing/2014/main" id="{903F1D57-0660-B18A-065F-68E463FD1767}"/>
              </a:ext>
            </a:extLst>
          </p:cNvPr>
          <p:cNvSpPr txBox="1"/>
          <p:nvPr/>
        </p:nvSpPr>
        <p:spPr>
          <a:xfrm>
            <a:off x="1563737" y="1393613"/>
            <a:ext cx="61001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Verdana" panose="020B0604030504040204" pitchFamily="34" charset="0"/>
              </a:rPr>
              <a:t>Quantifiers</a:t>
            </a:r>
            <a:r>
              <a:rPr kumimoji="0" lang="en-US" altLang="en-US" sz="1800" b="0" i="0" u="none" strike="noStrike" cap="none" normalizeH="0" baseline="0" dirty="0">
                <a:ln>
                  <a:noFill/>
                </a:ln>
                <a:solidFill>
                  <a:srgbClr val="000000"/>
                </a:solidFill>
                <a:effectLst/>
                <a:latin typeface="Verdana" panose="020B0604030504040204" pitchFamily="34" charset="0"/>
              </a:rPr>
              <a:t> define quantities: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21142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2C88CA-0F07-9E86-C08B-A0383F8D2F3F}"/>
              </a:ext>
            </a:extLst>
          </p:cNvPr>
          <p:cNvSpPr txBox="1"/>
          <p:nvPr/>
        </p:nvSpPr>
        <p:spPr>
          <a:xfrm>
            <a:off x="1119116" y="641445"/>
            <a:ext cx="6019597" cy="584775"/>
          </a:xfrm>
          <a:prstGeom prst="rect">
            <a:avLst/>
          </a:prstGeom>
          <a:noFill/>
        </p:spPr>
        <p:txBody>
          <a:bodyPr wrap="none" rtlCol="0">
            <a:spAutoFit/>
          </a:bodyPr>
          <a:lstStyle/>
          <a:p>
            <a:r>
              <a:rPr lang="en-US" sz="3200" b="1" dirty="0"/>
              <a:t>DOM – Document Object Model</a:t>
            </a:r>
          </a:p>
        </p:txBody>
      </p:sp>
      <p:sp>
        <p:nvSpPr>
          <p:cNvPr id="11" name="TextBox 10">
            <a:extLst>
              <a:ext uri="{FF2B5EF4-FFF2-40B4-BE49-F238E27FC236}">
                <a16:creationId xmlns:a16="http://schemas.microsoft.com/office/drawing/2014/main" id="{CA90748E-5EE9-FD63-83EA-EB4DA6D7FF58}"/>
              </a:ext>
            </a:extLst>
          </p:cNvPr>
          <p:cNvSpPr txBox="1"/>
          <p:nvPr/>
        </p:nvSpPr>
        <p:spPr>
          <a:xfrm>
            <a:off x="1053151" y="1544078"/>
            <a:ext cx="10085696" cy="4093428"/>
          </a:xfrm>
          <a:prstGeom prst="rect">
            <a:avLst/>
          </a:prstGeom>
          <a:noFill/>
        </p:spPr>
        <p:txBody>
          <a:bodyPr wrap="square" rtlCol="0">
            <a:spAutoFit/>
          </a:bodyPr>
          <a:lstStyle/>
          <a:p>
            <a:pPr marL="342900" indent="-342900" algn="just">
              <a:buFont typeface="Arial" panose="020B0604020202020204" pitchFamily="34" charset="0"/>
              <a:buChar char="•"/>
            </a:pPr>
            <a:r>
              <a:rPr lang="en-IN" sz="2000" b="0" i="0" u="none" strike="noStrike" dirty="0">
                <a:solidFill>
                  <a:srgbClr val="000000"/>
                </a:solidFill>
                <a:effectLst/>
                <a:latin typeface="Arial" panose="020B0604020202020204" pitchFamily="34" charset="0"/>
                <a:cs typeface="Arial" panose="020B0604020202020204" pitchFamily="34" charset="0"/>
              </a:rPr>
              <a:t>The DOM is a W3C (World Wide Web Consortium) standard.</a:t>
            </a:r>
          </a:p>
          <a:p>
            <a:pPr marL="342900" indent="-342900" algn="just">
              <a:buFont typeface="Arial" panose="020B0604020202020204" pitchFamily="34" charset="0"/>
              <a:buChar char="•"/>
            </a:pPr>
            <a:endParaRPr lang="en-IN" sz="2000" b="0" i="0" u="none" strike="noStrike" dirty="0">
              <a:solidFill>
                <a:srgbClr val="0D0D0D"/>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u="none" strike="noStrike" dirty="0">
                <a:solidFill>
                  <a:srgbClr val="0D0D0D"/>
                </a:solidFill>
                <a:effectLst/>
                <a:latin typeface="Arial" panose="020B0604020202020204" pitchFamily="34" charset="0"/>
                <a:cs typeface="Arial" panose="020B0604020202020204" pitchFamily="34" charset="0"/>
              </a:rPr>
              <a:t>The DOM (Document Object Model) is a programming interface provided by web browsers that represents HTML, XML, and XHTML documents as a structured tree of objects. </a:t>
            </a:r>
          </a:p>
          <a:p>
            <a:pPr marL="342900" indent="-342900" algn="just">
              <a:buFont typeface="Arial" panose="020B0604020202020204" pitchFamily="34" charset="0"/>
              <a:buChar char="•"/>
            </a:pPr>
            <a:endParaRPr lang="en-IN" sz="2000" dirty="0">
              <a:solidFill>
                <a:srgbClr val="0D0D0D"/>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u="none" strike="noStrike" dirty="0">
                <a:solidFill>
                  <a:srgbClr val="0D0D0D"/>
                </a:solidFill>
                <a:effectLst/>
                <a:latin typeface="Arial" panose="020B0604020202020204" pitchFamily="34" charset="0"/>
                <a:cs typeface="Arial" panose="020B0604020202020204" pitchFamily="34" charset="0"/>
              </a:rPr>
              <a:t>It defines the logical structure of documents and how a document is accessed and manipulated.</a:t>
            </a:r>
          </a:p>
          <a:p>
            <a:pPr marL="342900" indent="-342900" algn="just">
              <a:buFont typeface="Arial" panose="020B0604020202020204" pitchFamily="34" charset="0"/>
              <a:buChar char="•"/>
            </a:pPr>
            <a:endParaRPr lang="en-IN" sz="2000" b="0" i="0" u="none" strike="noStrike" dirty="0">
              <a:solidFill>
                <a:srgbClr val="0D0D0D"/>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u="none" strike="noStrike" dirty="0">
                <a:solidFill>
                  <a:srgbClr val="000000"/>
                </a:solidFill>
                <a:effectLst/>
                <a:latin typeface="Arial" panose="020B0604020202020204" pitchFamily="34" charset="0"/>
                <a:cs typeface="Arial" panose="020B0604020202020204" pitchFamily="34" charset="0"/>
              </a:rPr>
              <a:t>When a web page is loaded, the browser creates a </a:t>
            </a:r>
            <a:r>
              <a:rPr lang="en-IN" sz="2000" b="1" i="0" u="none" strike="noStrike" dirty="0">
                <a:solidFill>
                  <a:srgbClr val="000000"/>
                </a:solidFill>
                <a:effectLst/>
                <a:latin typeface="Arial" panose="020B0604020202020204" pitchFamily="34" charset="0"/>
                <a:cs typeface="Arial" panose="020B0604020202020204" pitchFamily="34" charset="0"/>
              </a:rPr>
              <a:t>D</a:t>
            </a:r>
            <a:r>
              <a:rPr lang="en-IN" sz="2000" b="0" i="0" u="none" strike="noStrike" dirty="0">
                <a:solidFill>
                  <a:srgbClr val="000000"/>
                </a:solidFill>
                <a:effectLst/>
                <a:latin typeface="Arial" panose="020B0604020202020204" pitchFamily="34" charset="0"/>
                <a:cs typeface="Arial" panose="020B0604020202020204" pitchFamily="34" charset="0"/>
              </a:rPr>
              <a:t>ocument </a:t>
            </a:r>
            <a:r>
              <a:rPr lang="en-IN" sz="2000" b="1" i="0" u="none" strike="noStrike" dirty="0">
                <a:solidFill>
                  <a:srgbClr val="000000"/>
                </a:solidFill>
                <a:effectLst/>
                <a:latin typeface="Arial" panose="020B0604020202020204" pitchFamily="34" charset="0"/>
                <a:cs typeface="Arial" panose="020B0604020202020204" pitchFamily="34" charset="0"/>
              </a:rPr>
              <a:t>O</a:t>
            </a:r>
            <a:r>
              <a:rPr lang="en-IN" sz="2000" b="0" i="0" u="none" strike="noStrike" dirty="0">
                <a:solidFill>
                  <a:srgbClr val="000000"/>
                </a:solidFill>
                <a:effectLst/>
                <a:latin typeface="Arial" panose="020B0604020202020204" pitchFamily="34" charset="0"/>
                <a:cs typeface="Arial" panose="020B0604020202020204" pitchFamily="34" charset="0"/>
              </a:rPr>
              <a:t>bject </a:t>
            </a:r>
            <a:r>
              <a:rPr lang="en-IN" sz="2000" b="1" i="0" u="none" strike="noStrike" dirty="0">
                <a:solidFill>
                  <a:srgbClr val="000000"/>
                </a:solidFill>
                <a:effectLst/>
                <a:latin typeface="Arial" panose="020B0604020202020204" pitchFamily="34" charset="0"/>
                <a:cs typeface="Arial" panose="020B0604020202020204" pitchFamily="34" charset="0"/>
              </a:rPr>
              <a:t>M</a:t>
            </a:r>
            <a:r>
              <a:rPr lang="en-IN" sz="2000" b="0" i="0" u="none" strike="noStrike" dirty="0">
                <a:solidFill>
                  <a:srgbClr val="000000"/>
                </a:solidFill>
                <a:effectLst/>
                <a:latin typeface="Arial" panose="020B0604020202020204" pitchFamily="34" charset="0"/>
                <a:cs typeface="Arial" panose="020B0604020202020204" pitchFamily="34" charset="0"/>
              </a:rPr>
              <a:t>odel of the page.</a:t>
            </a:r>
          </a:p>
          <a:p>
            <a:pPr marL="342900" indent="-342900" algn="just">
              <a:buFont typeface="Arial" panose="020B0604020202020204" pitchFamily="34" charset="0"/>
              <a:buChar char="•"/>
            </a:pPr>
            <a:endParaRPr lang="en-IN" sz="2000" b="0" i="0" u="none" strike="noStrike" dirty="0">
              <a:solidFill>
                <a:srgbClr val="0D0D0D"/>
              </a:solidFill>
              <a:effectLst/>
              <a:latin typeface="Arial" panose="020B0604020202020204" pitchFamily="34" charset="0"/>
              <a:cs typeface="Arial" panose="020B0604020202020204" pitchFamily="34" charset="0"/>
            </a:endParaRPr>
          </a:p>
          <a:p>
            <a:endParaRPr lang="en-US" sz="2000" dirty="0"/>
          </a:p>
        </p:txBody>
      </p:sp>
    </p:spTree>
    <p:extLst>
      <p:ext uri="{BB962C8B-B14F-4D97-AF65-F5344CB8AC3E}">
        <p14:creationId xmlns:p14="http://schemas.microsoft.com/office/powerpoint/2010/main" val="9568516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7D0B35-C6EE-13D6-BBD6-E25DF00F3031}"/>
              </a:ext>
            </a:extLst>
          </p:cNvPr>
          <p:cNvSpPr txBox="1"/>
          <p:nvPr/>
        </p:nvSpPr>
        <p:spPr>
          <a:xfrm>
            <a:off x="191069" y="5534504"/>
            <a:ext cx="11600597" cy="1200329"/>
          </a:xfrm>
          <a:prstGeom prst="rect">
            <a:avLst/>
          </a:prstGeom>
          <a:noFill/>
        </p:spPr>
        <p:txBody>
          <a:bodyPr wrap="square">
            <a:spAutoFit/>
          </a:bodyPr>
          <a:lstStyle/>
          <a:p>
            <a:pPr algn="just"/>
            <a:r>
              <a:rPr lang="en-IN" b="1" dirty="0"/>
              <a:t>Note:</a:t>
            </a:r>
          </a:p>
          <a:p>
            <a:pPr algn="just"/>
            <a:r>
              <a:rPr lang="en-IN" b="1" dirty="0"/>
              <a:t>window</a:t>
            </a:r>
            <a:r>
              <a:rPr lang="en-IN" b="0" i="0" u="none" strike="noStrike" dirty="0">
                <a:solidFill>
                  <a:srgbClr val="0D0D0D"/>
                </a:solidFill>
                <a:effectLst/>
                <a:latin typeface="Söhne"/>
              </a:rPr>
              <a:t> object represents the browser window and provides browser-related functionality such as navigating to URLs (</a:t>
            </a:r>
            <a:r>
              <a:rPr lang="en-IN" b="1" dirty="0" err="1"/>
              <a:t>window.locati</a:t>
            </a:r>
            <a:r>
              <a:rPr lang="en-IN" dirty="0" err="1"/>
              <a:t>on</a:t>
            </a:r>
            <a:r>
              <a:rPr lang="en-IN" b="0" i="0" u="none" strike="noStrike" dirty="0">
                <a:solidFill>
                  <a:srgbClr val="0D0D0D"/>
                </a:solidFill>
                <a:effectLst/>
                <a:latin typeface="Söhne"/>
              </a:rPr>
              <a:t>), managing browser history (</a:t>
            </a:r>
            <a:r>
              <a:rPr lang="en-IN" b="1" dirty="0" err="1"/>
              <a:t>window.history</a:t>
            </a:r>
            <a:r>
              <a:rPr lang="en-IN" b="0" i="0" u="none" strike="noStrike" dirty="0">
                <a:solidFill>
                  <a:srgbClr val="0D0D0D"/>
                </a:solidFill>
                <a:effectLst/>
                <a:latin typeface="Söhne"/>
              </a:rPr>
              <a:t>), setting timeouts (</a:t>
            </a:r>
            <a:r>
              <a:rPr lang="en-IN" b="1" dirty="0" err="1"/>
              <a:t>window.setTimeout</a:t>
            </a:r>
            <a:r>
              <a:rPr lang="en-IN" b="0" i="0" u="none" strike="noStrike" dirty="0">
                <a:solidFill>
                  <a:srgbClr val="0D0D0D"/>
                </a:solidFill>
                <a:effectLst/>
                <a:latin typeface="Söhne"/>
              </a:rPr>
              <a:t>), and more., the </a:t>
            </a:r>
            <a:r>
              <a:rPr lang="en-IN" b="1" dirty="0"/>
              <a:t>document</a:t>
            </a:r>
            <a:r>
              <a:rPr lang="en-IN" b="0" i="0" u="none" strike="noStrike" dirty="0">
                <a:solidFill>
                  <a:srgbClr val="0D0D0D"/>
                </a:solidFill>
                <a:effectLst/>
                <a:latin typeface="Söhne"/>
              </a:rPr>
              <a:t> object represents the HTML document loaded in that window and allows manipulation of its content.</a:t>
            </a:r>
            <a:endParaRPr lang="en-US" dirty="0"/>
          </a:p>
        </p:txBody>
      </p:sp>
      <p:pic>
        <p:nvPicPr>
          <p:cNvPr id="4" name="Picture 3">
            <a:extLst>
              <a:ext uri="{FF2B5EF4-FFF2-40B4-BE49-F238E27FC236}">
                <a16:creationId xmlns:a16="http://schemas.microsoft.com/office/drawing/2014/main" id="{CE9D0022-2D50-6C82-1669-C8B14630A164}"/>
              </a:ext>
            </a:extLst>
          </p:cNvPr>
          <p:cNvPicPr>
            <a:picLocks noChangeAspect="1"/>
          </p:cNvPicPr>
          <p:nvPr/>
        </p:nvPicPr>
        <p:blipFill>
          <a:blip r:embed="rId2"/>
          <a:stretch>
            <a:fillRect/>
          </a:stretch>
        </p:blipFill>
        <p:spPr>
          <a:xfrm>
            <a:off x="2537346" y="382891"/>
            <a:ext cx="7772400" cy="5151613"/>
          </a:xfrm>
          <a:prstGeom prst="rect">
            <a:avLst/>
          </a:prstGeom>
        </p:spPr>
      </p:pic>
      <p:sp>
        <p:nvSpPr>
          <p:cNvPr id="5" name="TextBox 4">
            <a:extLst>
              <a:ext uri="{FF2B5EF4-FFF2-40B4-BE49-F238E27FC236}">
                <a16:creationId xmlns:a16="http://schemas.microsoft.com/office/drawing/2014/main" id="{A5A5D08A-7ADA-6D53-5C88-713CC21DC356}"/>
              </a:ext>
            </a:extLst>
          </p:cNvPr>
          <p:cNvSpPr txBox="1"/>
          <p:nvPr/>
        </p:nvSpPr>
        <p:spPr>
          <a:xfrm>
            <a:off x="569074" y="198225"/>
            <a:ext cx="2250937" cy="584775"/>
          </a:xfrm>
          <a:prstGeom prst="rect">
            <a:avLst/>
          </a:prstGeom>
          <a:noFill/>
        </p:spPr>
        <p:txBody>
          <a:bodyPr wrap="none" rtlCol="0">
            <a:spAutoFit/>
          </a:bodyPr>
          <a:lstStyle/>
          <a:p>
            <a:r>
              <a:rPr lang="en-US" sz="3200" b="1" dirty="0"/>
              <a:t>HTML DOM</a:t>
            </a:r>
          </a:p>
        </p:txBody>
      </p:sp>
    </p:spTree>
    <p:extLst>
      <p:ext uri="{BB962C8B-B14F-4D97-AF65-F5344CB8AC3E}">
        <p14:creationId xmlns:p14="http://schemas.microsoft.com/office/powerpoint/2010/main" val="2539949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E56DB-C0A3-F14F-6A66-F22D79365405}"/>
              </a:ext>
            </a:extLst>
          </p:cNvPr>
          <p:cNvSpPr txBox="1"/>
          <p:nvPr/>
        </p:nvSpPr>
        <p:spPr>
          <a:xfrm>
            <a:off x="839244" y="585158"/>
            <a:ext cx="4798878" cy="584775"/>
          </a:xfrm>
          <a:prstGeom prst="rect">
            <a:avLst/>
          </a:prstGeom>
          <a:noFill/>
        </p:spPr>
        <p:txBody>
          <a:bodyPr wrap="none" rtlCol="0">
            <a:spAutoFit/>
          </a:bodyPr>
          <a:lstStyle/>
          <a:p>
            <a:r>
              <a:rPr lang="en-US" sz="3200" b="1" dirty="0"/>
              <a:t>Manipulation Using DOM</a:t>
            </a:r>
          </a:p>
        </p:txBody>
      </p:sp>
      <p:sp>
        <p:nvSpPr>
          <p:cNvPr id="3" name="TextBox 2">
            <a:extLst>
              <a:ext uri="{FF2B5EF4-FFF2-40B4-BE49-F238E27FC236}">
                <a16:creationId xmlns:a16="http://schemas.microsoft.com/office/drawing/2014/main" id="{CAEC73D5-A5EE-0D56-B70E-D8E3F6F01C94}"/>
              </a:ext>
            </a:extLst>
          </p:cNvPr>
          <p:cNvSpPr txBox="1"/>
          <p:nvPr/>
        </p:nvSpPr>
        <p:spPr>
          <a:xfrm>
            <a:off x="1540701" y="1578279"/>
            <a:ext cx="6437596" cy="369332"/>
          </a:xfrm>
          <a:prstGeom prst="rect">
            <a:avLst/>
          </a:prstGeom>
          <a:noFill/>
        </p:spPr>
        <p:txBody>
          <a:bodyPr wrap="none" rtlCol="0">
            <a:spAutoFit/>
          </a:bodyPr>
          <a:lstStyle/>
          <a:p>
            <a:r>
              <a:rPr lang="en-US" dirty="0"/>
              <a:t>Below are some of the functionality that JavaScript can perform</a:t>
            </a:r>
          </a:p>
        </p:txBody>
      </p:sp>
      <p:sp>
        <p:nvSpPr>
          <p:cNvPr id="4" name="TextBox 3">
            <a:extLst>
              <a:ext uri="{FF2B5EF4-FFF2-40B4-BE49-F238E27FC236}">
                <a16:creationId xmlns:a16="http://schemas.microsoft.com/office/drawing/2014/main" id="{6EE8DE58-39E0-90F4-BC34-4731B1C9E094}"/>
              </a:ext>
            </a:extLst>
          </p:cNvPr>
          <p:cNvSpPr txBox="1"/>
          <p:nvPr/>
        </p:nvSpPr>
        <p:spPr>
          <a:xfrm>
            <a:off x="1390389" y="2179529"/>
            <a:ext cx="8968636"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0" i="0" u="none" strike="noStrike" dirty="0">
                <a:solidFill>
                  <a:srgbClr val="000000"/>
                </a:solidFill>
                <a:effectLst/>
                <a:latin typeface="Segoe UI" panose="020B0502040204020203" pitchFamily="34" charset="0"/>
              </a:rPr>
              <a:t>JavaScript Can Change HTML Content</a:t>
            </a:r>
            <a:endParaRPr lang="en-US" b="0" i="0" u="none" strike="noStrike" dirty="0">
              <a:solidFill>
                <a:srgbClr val="000000"/>
              </a:solidFill>
              <a:effectLst/>
              <a:latin typeface="Segoe UI" panose="020B0502040204020203" pitchFamily="34" charset="0"/>
            </a:endParaRP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Segoe UI" panose="020B0502040204020203" pitchFamily="34" charset="0"/>
              </a:rPr>
              <a:t>JavaScript Can Change HTML Attribute Values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Segoe UI" panose="020B0502040204020203" pitchFamily="34" charset="0"/>
              </a:rPr>
              <a:t>JavaScript Can Change HTML Styles (CSS)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Segoe UI" panose="020B0502040204020203" pitchFamily="34" charset="0"/>
              </a:rPr>
              <a:t>JavaScript Can Hide HTML Elements</a:t>
            </a:r>
          </a:p>
          <a:p>
            <a:pPr marL="285750" indent="-285750" algn="l">
              <a:lnSpc>
                <a:spcPct val="150000"/>
              </a:lnSpc>
              <a:buFont typeface="Arial" panose="020B0604020202020204" pitchFamily="34" charset="0"/>
              <a:buChar char="•"/>
            </a:pPr>
            <a:r>
              <a:rPr lang="en-IN" b="0" i="0" u="none" strike="noStrike" dirty="0">
                <a:solidFill>
                  <a:srgbClr val="000000"/>
                </a:solidFill>
                <a:effectLst/>
                <a:latin typeface="Segoe UI" panose="020B0502040204020203" pitchFamily="34" charset="0"/>
              </a:rPr>
              <a:t>JavaScript Can Show HTML Elements</a:t>
            </a:r>
          </a:p>
          <a:p>
            <a:pPr marL="285750" indent="-285750" algn="l">
              <a:lnSpc>
                <a:spcPct val="150000"/>
              </a:lnSpc>
              <a:buFont typeface="Arial" panose="020B0604020202020204" pitchFamily="34" charset="0"/>
              <a:buChar char="•"/>
            </a:pPr>
            <a:r>
              <a:rPr lang="en-IN" dirty="0">
                <a:solidFill>
                  <a:srgbClr val="000000"/>
                </a:solidFill>
                <a:latin typeface="Segoe UI" panose="020B0502040204020203" pitchFamily="34" charset="0"/>
              </a:rPr>
              <a:t>JavaScript can remove existing HTML elements and attributes</a:t>
            </a:r>
          </a:p>
          <a:p>
            <a:pPr marL="285750" indent="-285750" algn="l">
              <a:lnSpc>
                <a:spcPct val="150000"/>
              </a:lnSpc>
              <a:buFont typeface="Arial" panose="020B0604020202020204" pitchFamily="34" charset="0"/>
              <a:buChar char="•"/>
            </a:pPr>
            <a:r>
              <a:rPr lang="en-IN" dirty="0">
                <a:solidFill>
                  <a:srgbClr val="000000"/>
                </a:solidFill>
                <a:latin typeface="Segoe UI" panose="020B0502040204020203" pitchFamily="34" charset="0"/>
              </a:rPr>
              <a:t>JavaScript can add new HTML elements and attributes</a:t>
            </a:r>
          </a:p>
          <a:p>
            <a:pPr marL="285750" indent="-285750" algn="l">
              <a:lnSpc>
                <a:spcPct val="150000"/>
              </a:lnSpc>
              <a:buFont typeface="Arial" panose="020B0604020202020204" pitchFamily="34" charset="0"/>
              <a:buChar char="•"/>
            </a:pPr>
            <a:r>
              <a:rPr lang="en-IN" dirty="0">
                <a:solidFill>
                  <a:srgbClr val="000000"/>
                </a:solidFill>
                <a:latin typeface="Segoe UI" panose="020B0502040204020203" pitchFamily="34" charset="0"/>
              </a:rPr>
              <a:t>JavaScript can react to all existing HTML events in the page</a:t>
            </a:r>
          </a:p>
          <a:p>
            <a:pPr marL="285750" indent="-285750" algn="l">
              <a:lnSpc>
                <a:spcPct val="150000"/>
              </a:lnSpc>
              <a:buFont typeface="Arial" panose="020B0604020202020204" pitchFamily="34" charset="0"/>
              <a:buChar char="•"/>
            </a:pPr>
            <a:r>
              <a:rPr lang="en-IN" dirty="0">
                <a:solidFill>
                  <a:srgbClr val="000000"/>
                </a:solidFill>
                <a:latin typeface="Segoe UI" panose="020B0502040204020203" pitchFamily="34" charset="0"/>
              </a:rPr>
              <a:t>JavaScript can create new HTML events in the page</a:t>
            </a:r>
          </a:p>
          <a:p>
            <a:pPr marL="285750" indent="-285750" algn="l">
              <a:buFont typeface="Arial" panose="020B0604020202020204" pitchFamily="34" charset="0"/>
              <a:buChar char="•"/>
            </a:pPr>
            <a:endParaRPr lang="en-IN"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81052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3DD207C-CDEE-E71A-3C1A-DFF8BD20B1C5}"/>
              </a:ext>
            </a:extLst>
          </p:cNvPr>
          <p:cNvSpPr txBox="1"/>
          <p:nvPr/>
        </p:nvSpPr>
        <p:spPr>
          <a:xfrm>
            <a:off x="636041" y="632921"/>
            <a:ext cx="10918209" cy="707886"/>
          </a:xfrm>
          <a:prstGeom prst="rect">
            <a:avLst/>
          </a:prstGeom>
          <a:solidFill>
            <a:schemeClr val="accent1">
              <a:lumMod val="40000"/>
              <a:lumOff val="60000"/>
            </a:schemeClr>
          </a:solidFill>
        </p:spPr>
        <p:txBody>
          <a:bodyPr wrap="square" rtlCol="0">
            <a:spAutoFit/>
          </a:bodyPr>
          <a:lstStyle/>
          <a:p>
            <a:pPr algn="ctr" defTabSz="832104">
              <a:spcAft>
                <a:spcPts val="600"/>
              </a:spcAft>
            </a:pPr>
            <a:r>
              <a:rPr lang="en-US" sz="4000" b="1" kern="1200" dirty="0">
                <a:solidFill>
                  <a:schemeClr val="tx1"/>
                </a:solidFill>
                <a:latin typeface="+mn-lt"/>
                <a:ea typeface="+mn-ea"/>
                <a:cs typeface="+mn-cs"/>
              </a:rPr>
              <a:t>JQuery  ($)</a:t>
            </a:r>
            <a:endParaRPr lang="en-US" sz="4400" b="1" dirty="0"/>
          </a:p>
        </p:txBody>
      </p:sp>
      <p:sp>
        <p:nvSpPr>
          <p:cNvPr id="4" name="TextBox 3">
            <a:extLst>
              <a:ext uri="{FF2B5EF4-FFF2-40B4-BE49-F238E27FC236}">
                <a16:creationId xmlns:a16="http://schemas.microsoft.com/office/drawing/2014/main" id="{728D8804-C98B-65FB-7D4F-70C0AE130B1C}"/>
              </a:ext>
            </a:extLst>
          </p:cNvPr>
          <p:cNvSpPr txBox="1"/>
          <p:nvPr/>
        </p:nvSpPr>
        <p:spPr>
          <a:xfrm>
            <a:off x="1668368" y="1731127"/>
            <a:ext cx="2425960" cy="400110"/>
          </a:xfrm>
          <a:prstGeom prst="rect">
            <a:avLst/>
          </a:prstGeom>
          <a:noFill/>
          <a:ln>
            <a:solidFill>
              <a:schemeClr val="accent1"/>
            </a:solidFill>
          </a:ln>
        </p:spPr>
        <p:txBody>
          <a:bodyPr wrap="square">
            <a:spAutoFit/>
          </a:bodyPr>
          <a:lstStyle/>
          <a:p>
            <a:pPr defTabSz="832104">
              <a:spcAft>
                <a:spcPts val="600"/>
              </a:spcAft>
            </a:pPr>
            <a:r>
              <a:rPr lang="en-US" sz="2000" b="1" kern="1200" dirty="0">
                <a:solidFill>
                  <a:schemeClr val="tx1"/>
                </a:solidFill>
                <a:latin typeface="+mn-lt"/>
                <a:ea typeface="+mn-ea"/>
                <a:cs typeface="+mn-cs"/>
              </a:rPr>
              <a:t>What is jQuery?</a:t>
            </a:r>
            <a:endParaRPr lang="en-US" sz="2400" b="1" dirty="0"/>
          </a:p>
        </p:txBody>
      </p:sp>
      <p:sp>
        <p:nvSpPr>
          <p:cNvPr id="6" name="TextBox 5">
            <a:extLst>
              <a:ext uri="{FF2B5EF4-FFF2-40B4-BE49-F238E27FC236}">
                <a16:creationId xmlns:a16="http://schemas.microsoft.com/office/drawing/2014/main" id="{A0ADB9F7-9D86-8EC9-E50A-84E3C310DE9F}"/>
              </a:ext>
            </a:extLst>
          </p:cNvPr>
          <p:cNvSpPr txBox="1"/>
          <p:nvPr/>
        </p:nvSpPr>
        <p:spPr>
          <a:xfrm>
            <a:off x="1670509" y="2258946"/>
            <a:ext cx="6582771" cy="1785104"/>
          </a:xfrm>
          <a:prstGeom prst="rect">
            <a:avLst/>
          </a:prstGeom>
          <a:noFill/>
          <a:ln>
            <a:solidFill>
              <a:schemeClr val="accent1"/>
            </a:solidFill>
          </a:ln>
        </p:spPr>
        <p:txBody>
          <a:bodyPr wrap="square">
            <a:spAutoFit/>
          </a:bodyPr>
          <a:lstStyle/>
          <a:p>
            <a:pPr marL="260033" indent="-260033" defTabSz="832104">
              <a:spcAft>
                <a:spcPts val="600"/>
              </a:spcAft>
              <a:buFont typeface="Arial" panose="020B0604020202020204" pitchFamily="34" charset="0"/>
              <a:buChar char="•"/>
            </a:pPr>
            <a:r>
              <a:rPr lang="en-US" kern="1200" dirty="0">
                <a:solidFill>
                  <a:schemeClr val="tx1"/>
                </a:solidFill>
                <a:latin typeface="Times New Roman" panose="02020603050405020304" pitchFamily="18" charset="0"/>
                <a:ea typeface="+mn-ea"/>
                <a:cs typeface="Times New Roman" panose="02020603050405020304" pitchFamily="18" charset="0"/>
              </a:rPr>
              <a:t>Lightweight JavaScript Library.</a:t>
            </a: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Simplifies JavaScript programming.</a:t>
            </a:r>
            <a:endParaRPr lang="en-US" kern="1200" dirty="0">
              <a:solidFill>
                <a:schemeClr val="tx1"/>
              </a:solidFill>
              <a:latin typeface="Times New Roman" panose="02020603050405020304" pitchFamily="18" charset="0"/>
              <a:ea typeface="+mn-ea"/>
              <a:cs typeface="Times New Roman" panose="02020603050405020304" pitchFamily="18" charset="0"/>
            </a:endParaRPr>
          </a:p>
          <a:p>
            <a:pPr marL="260033" indent="-260033" defTabSz="832104">
              <a:spcAft>
                <a:spcPts val="600"/>
              </a:spcAft>
              <a:buFont typeface="Arial" panose="020B0604020202020204" pitchFamily="34" charset="0"/>
              <a:buChar char="•"/>
            </a:pPr>
            <a:r>
              <a:rPr lang="en-US" b="1" kern="1200" dirty="0">
                <a:solidFill>
                  <a:schemeClr val="tx1"/>
                </a:solidFill>
                <a:latin typeface="Times New Roman" panose="02020603050405020304" pitchFamily="18" charset="0"/>
                <a:ea typeface="+mn-ea"/>
                <a:cs typeface="Times New Roman" panose="02020603050405020304" pitchFamily="18" charset="0"/>
              </a:rPr>
              <a:t>Write Less, Do More.</a:t>
            </a:r>
          </a:p>
          <a:p>
            <a:pPr marL="260033" indent="-260033" defTabSz="832104">
              <a:spcAft>
                <a:spcPts val="600"/>
              </a:spcAft>
              <a:buFont typeface="Arial" panose="020B0604020202020204" pitchFamily="34" charset="0"/>
              <a:buChar char="•"/>
            </a:pPr>
            <a:r>
              <a:rPr lang="en-US" kern="1200" dirty="0">
                <a:solidFill>
                  <a:schemeClr val="tx1"/>
                </a:solidFill>
                <a:latin typeface="Times New Roman" panose="02020603050405020304" pitchFamily="18" charset="0"/>
                <a:ea typeface="+mn-ea"/>
                <a:cs typeface="Times New Roman" panose="02020603050405020304" pitchFamily="18" charset="0"/>
              </a:rPr>
              <a:t>Browser independent.</a:t>
            </a:r>
            <a:r>
              <a:rPr lang="en-US" dirty="0">
                <a:latin typeface="Times New Roman" panose="02020603050405020304" pitchFamily="18" charset="0"/>
                <a:cs typeface="Times New Roman" panose="02020603050405020304" pitchFamily="18" charset="0"/>
              </a:rPr>
              <a:t> </a:t>
            </a:r>
          </a:p>
          <a:p>
            <a:pPr marL="260033" indent="-260033" defTabSz="832104">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Used by Google, Microsoft, IBM, Netflix</a:t>
            </a:r>
            <a:endParaRPr lang="en-US"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0F2F8D2D-1B80-39F8-C319-7449F7EDF08B}"/>
              </a:ext>
            </a:extLst>
          </p:cNvPr>
          <p:cNvSpPr txBox="1"/>
          <p:nvPr/>
        </p:nvSpPr>
        <p:spPr>
          <a:xfrm>
            <a:off x="1670510" y="4049469"/>
            <a:ext cx="6582770" cy="2169825"/>
          </a:xfrm>
          <a:prstGeom prst="rect">
            <a:avLst/>
          </a:prstGeom>
          <a:noFill/>
          <a:ln>
            <a:solidFill>
              <a:schemeClr val="accent1"/>
            </a:solidFill>
          </a:ln>
        </p:spPr>
        <p:txBody>
          <a:bodyPr wrap="square">
            <a:spAutoFit/>
          </a:bodyPr>
          <a:lstStyle/>
          <a:p>
            <a:pPr defTabSz="832104">
              <a:spcAft>
                <a:spcPts val="600"/>
              </a:spcAft>
            </a:pPr>
            <a:r>
              <a:rPr lang="en-IN" sz="2000" b="1" kern="1200" dirty="0">
                <a:solidFill>
                  <a:srgbClr val="000000"/>
                </a:solidFill>
                <a:latin typeface="Times New Roman" panose="02020603050405020304" pitchFamily="18" charset="0"/>
                <a:ea typeface="+mn-ea"/>
                <a:cs typeface="Times New Roman" panose="02020603050405020304" pitchFamily="18" charset="0"/>
              </a:rPr>
              <a:t>Features</a:t>
            </a:r>
            <a:r>
              <a:rPr lang="en-IN" sz="1600" b="1" kern="1200" dirty="0">
                <a:solidFill>
                  <a:srgbClr val="000000"/>
                </a:solidFill>
                <a:latin typeface="Times New Roman" panose="02020603050405020304" pitchFamily="18" charset="0"/>
                <a:ea typeface="+mn-ea"/>
                <a:cs typeface="Times New Roman" panose="02020603050405020304" pitchFamily="18" charset="0"/>
              </a:rPr>
              <a:t>:</a:t>
            </a:r>
            <a:endParaRPr lang="en-IN" kern="1200" dirty="0">
              <a:solidFill>
                <a:srgbClr val="000000"/>
              </a:solidFill>
              <a:latin typeface="Times New Roman" panose="02020603050405020304" pitchFamily="18" charset="0"/>
              <a:ea typeface="+mn-ea"/>
              <a:cs typeface="Times New Roman" panose="02020603050405020304" pitchFamily="18" charset="0"/>
            </a:endParaRP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HTML/DOM manipulation</a:t>
            </a: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CSS manipulation</a:t>
            </a: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HTML event methods</a:t>
            </a: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Effects and animations</a:t>
            </a:r>
          </a:p>
          <a:p>
            <a:pPr marL="260033" indent="-260033" defTabSz="832104">
              <a:spcAft>
                <a:spcPts val="600"/>
              </a:spcAft>
              <a:buFont typeface="Arial" panose="020B0604020202020204" pitchFamily="34" charset="0"/>
              <a:buChar char="•"/>
            </a:pPr>
            <a:r>
              <a:rPr lang="en-IN" kern="1200" dirty="0">
                <a:solidFill>
                  <a:srgbClr val="000000"/>
                </a:solidFill>
                <a:latin typeface="Times New Roman" panose="02020603050405020304" pitchFamily="18" charset="0"/>
                <a:ea typeface="+mn-ea"/>
                <a:cs typeface="Times New Roman" panose="02020603050405020304" pitchFamily="18" charset="0"/>
              </a:rPr>
              <a:t>AJAX etc</a:t>
            </a:r>
          </a:p>
        </p:txBody>
      </p:sp>
    </p:spTree>
    <p:extLst>
      <p:ext uri="{BB962C8B-B14F-4D97-AF65-F5344CB8AC3E}">
        <p14:creationId xmlns:p14="http://schemas.microsoft.com/office/powerpoint/2010/main" val="1800873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5121670D-E870-0EB4-2569-7934BC7C267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Aptos" panose="02110004020202020204"/>
                <a:ea typeface="+mn-ea"/>
                <a:cs typeface="+mn-cs"/>
              </a:rPr>
              <a:t>Where to get </a:t>
            </a:r>
            <a:r>
              <a:rPr lang="en-US" sz="4800" b="1" dirty="0">
                <a:solidFill>
                  <a:prstClr val="black"/>
                </a:solidFill>
                <a:latin typeface="Aptos" panose="02110004020202020204"/>
              </a:rPr>
              <a:t>JQuery</a:t>
            </a:r>
            <a:r>
              <a:rPr kumimoji="0" lang="en-US" sz="48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3" name="TextBox 2">
            <a:extLst>
              <a:ext uri="{FF2B5EF4-FFF2-40B4-BE49-F238E27FC236}">
                <a16:creationId xmlns:a16="http://schemas.microsoft.com/office/drawing/2014/main" id="{62DBCA06-4070-5F18-2142-7AC1C41AFE93}"/>
              </a:ext>
            </a:extLst>
          </p:cNvPr>
          <p:cNvSpPr txBox="1"/>
          <p:nvPr/>
        </p:nvSpPr>
        <p:spPr>
          <a:xfrm>
            <a:off x="1262743" y="3427234"/>
            <a:ext cx="9941319" cy="312465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3D09DB-01AF-48EE-23B8-AF54B22924CB}"/>
              </a:ext>
            </a:extLst>
          </p:cNvPr>
          <p:cNvSpPr txBox="1"/>
          <p:nvPr/>
        </p:nvSpPr>
        <p:spPr>
          <a:xfrm>
            <a:off x="1177448" y="2818355"/>
            <a:ext cx="1037011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There are two ways to include </a:t>
            </a:r>
            <a:r>
              <a:rPr kumimoji="0" lang="en-IN" sz="18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JQuery</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on your own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hlinkClick r:id="rId2"/>
              </a:rPr>
              <a:t>Download</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the </a:t>
            </a:r>
            <a:r>
              <a:rPr kumimoji="0" lang="en-IN" sz="18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JQuery</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library.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p>
            <a:pPr marL="742950" lvl="1" indent="-285750">
              <a:buFont typeface="Arial" panose="020B0604020202020204" pitchFamily="34" charset="0"/>
              <a:buChar char="•"/>
            </a:pPr>
            <a:r>
              <a:rPr lang="en-IN" dirty="0">
                <a:solidFill>
                  <a:srgbClr val="000000"/>
                </a:solidFill>
                <a:latin typeface="Verdana" panose="020B0604030504040204" pitchFamily="34" charset="0"/>
              </a:rPr>
              <a:t>Production Version – minify and compressed </a:t>
            </a:r>
          </a:p>
          <a:p>
            <a:pPr marL="742950" lvl="1" indent="-285750">
              <a:buFont typeface="Arial" panose="020B0604020202020204" pitchFamily="34" charset="0"/>
              <a:buChar char="•"/>
            </a:pPr>
            <a:r>
              <a:rPr kumimoji="0" lang="en-IN"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Development Version – uncompressed and human readable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solidFill>
                  <a:srgbClr val="000000"/>
                </a:solidFill>
                <a:latin typeface="Verdana" panose="020B0604030504040204" pitchFamily="34" charset="0"/>
              </a:rPr>
              <a:t>Include </a:t>
            </a:r>
            <a:r>
              <a:rPr lang="en-IN" dirty="0" err="1">
                <a:solidFill>
                  <a:srgbClr val="000000"/>
                </a:solidFill>
                <a:latin typeface="Verdana" panose="020B0604030504040204" pitchFamily="34" charset="0"/>
              </a:rPr>
              <a:t>JQuery</a:t>
            </a:r>
            <a:r>
              <a:rPr lang="en-IN" dirty="0">
                <a:solidFill>
                  <a:srgbClr val="000000"/>
                </a:solidFill>
                <a:latin typeface="Verdana" panose="020B0604030504040204" pitchFamily="34" charset="0"/>
              </a:rPr>
              <a:t> </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from a </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hlinkClick r:id="rId3"/>
              </a:rPr>
              <a:t>CDN</a:t>
            </a:r>
            <a:r>
              <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say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p:txBody>
      </p:sp>
    </p:spTree>
    <p:extLst>
      <p:ext uri="{BB962C8B-B14F-4D97-AF65-F5344CB8AC3E}">
        <p14:creationId xmlns:p14="http://schemas.microsoft.com/office/powerpoint/2010/main" val="3122059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20379</TotalTime>
  <Words>7234</Words>
  <Application>Microsoft Macintosh PowerPoint</Application>
  <PresentationFormat>Widescreen</PresentationFormat>
  <Paragraphs>781</Paragraphs>
  <Slides>117</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117</vt:i4>
      </vt:variant>
    </vt:vector>
  </HeadingPairs>
  <TitlesOfParts>
    <vt:vector size="134" baseType="lpstr">
      <vt:lpstr>Aptos</vt:lpstr>
      <vt:lpstr>Aptos Display</vt:lpstr>
      <vt:lpstr>Arial</vt:lpstr>
      <vt:lpstr>Calibri</vt:lpstr>
      <vt:lpstr>Consolas</vt:lpstr>
      <vt:lpstr>Helvetica</vt:lpstr>
      <vt:lpstr>Menlo</vt:lpstr>
      <vt:lpstr>Monaco</vt:lpstr>
      <vt:lpstr>Segoe UI</vt:lpstr>
      <vt:lpstr>Söhne</vt:lpstr>
      <vt:lpstr>Söhne Mono</vt:lpstr>
      <vt:lpstr>source-code-pro</vt:lpstr>
      <vt:lpstr>source-serif-pro</vt:lpstr>
      <vt:lpstr>Times New Roman</vt:lpstr>
      <vt:lpstr>Verdana</vt:lpstr>
      <vt:lpstr>Wingdings</vt:lpstr>
      <vt:lpstr>Office Theme</vt:lpstr>
      <vt:lpstr>Full Stack Web Development</vt:lpstr>
      <vt:lpstr>Why HTML 5.0 ?</vt:lpstr>
      <vt:lpstr>Internet</vt:lpstr>
      <vt:lpstr>History of Internet</vt:lpstr>
      <vt:lpstr>PowerPoint Presentation</vt:lpstr>
      <vt:lpstr>PowerPoint Presentation</vt:lpstr>
      <vt:lpstr>PowerPoint Presentation</vt:lpstr>
      <vt:lpstr>PowerPoint Presentation</vt:lpstr>
      <vt:lpstr>Hypertext </vt:lpstr>
      <vt:lpstr>SGML</vt:lpstr>
      <vt:lpstr>SGML Application Areas</vt:lpstr>
      <vt:lpstr>HTML</vt:lpstr>
      <vt:lpstr>World Wide Web </vt:lpstr>
      <vt:lpstr>Link Between Them</vt:lpstr>
      <vt:lpstr>W3C </vt:lpstr>
      <vt:lpstr>WHATWG</vt:lpstr>
      <vt:lpstr>HTML 5.0 Predecessors</vt:lpstr>
      <vt:lpstr>Comparison of HTML 5 Elements with previous versions</vt:lpstr>
      <vt:lpstr>PowerPoint Presentation</vt:lpstr>
      <vt:lpstr>PowerPoint Presentation</vt:lpstr>
      <vt:lpstr>PowerPoint Presentation</vt:lpstr>
      <vt:lpstr>Semantics in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dc:title>
  <dc:subject/>
  <dc:creator>Piyush Bagla</dc:creator>
  <cp:keywords/>
  <dc:description/>
  <cp:lastModifiedBy>Piyush Bagla</cp:lastModifiedBy>
  <cp:revision>88</cp:revision>
  <dcterms:created xsi:type="dcterms:W3CDTF">2024-01-31T06:13:53Z</dcterms:created>
  <dcterms:modified xsi:type="dcterms:W3CDTF">2024-03-27T16:00:57Z</dcterms:modified>
  <cp:category/>
</cp:coreProperties>
</file>